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theme/theme12.xml" ContentType="application/vnd.openxmlformats-officedocument.theme+xml"/>
  <Override PartName="/ppt/slideMasters/slideMaster13.xml" ContentType="application/vnd.openxmlformats-officedocument.presentationml.slideMaster+xml"/>
  <Override PartName="/ppt/theme/theme13.xml" ContentType="application/vnd.openxmlformats-officedocument.theme+xml"/>
  <Override PartName="/ppt/slideMasters/slideMaster14.xml" ContentType="application/vnd.openxmlformats-officedocument.presentationml.slideMaster+xml"/>
  <Override PartName="/ppt/theme/theme14.xml" ContentType="application/vnd.openxmlformats-officedocument.theme+xml"/>
  <Override PartName="/ppt/slideMasters/slideMaster15.xml" ContentType="application/vnd.openxmlformats-officedocument.presentationml.slideMaster+xml"/>
  <Override PartName="/ppt/theme/theme15.xml" ContentType="application/vnd.openxmlformats-officedocument.theme+xml"/>
  <Override PartName="/ppt/slideMasters/slideMaster16.xml" ContentType="application/vnd.openxmlformats-officedocument.presentationml.slideMaster+xml"/>
  <Override PartName="/ppt/theme/theme16.xml" ContentType="application/vnd.openxmlformats-officedocument.theme+xml"/>
  <Override PartName="/ppt/slideMasters/slideMaster17.xml" ContentType="application/vnd.openxmlformats-officedocument.presentationml.slideMaster+xml"/>
  <Override PartName="/ppt/theme/theme17.xml" ContentType="application/vnd.openxmlformats-officedocument.theme+xml"/>
  <Override PartName="/ppt/slideMasters/slideMaster18.xml" ContentType="application/vnd.openxmlformats-officedocument.presentationml.slideMaster+xml"/>
  <Override PartName="/ppt/theme/theme18.xml" ContentType="application/vnd.openxmlformats-officedocument.theme+xml"/>
  <Override PartName="/ppt/slideMasters/slideMaster19.xml" ContentType="application/vnd.openxmlformats-officedocument.presentationml.slideMaster+xml"/>
  <Override PartName="/ppt/theme/theme19.xml" ContentType="application/vnd.openxmlformats-officedocument.theme+xml"/>
  <Override PartName="/ppt/slideMasters/slideMaster20.xml" ContentType="application/vnd.openxmlformats-officedocument.presentationml.slideMaster+xml"/>
  <Override PartName="/ppt/theme/theme20.xml" ContentType="application/vnd.openxmlformats-officedocument.theme+xml"/>
  <Override PartName="/ppt/slideMasters/slideMaster21.xml" ContentType="application/vnd.openxmlformats-officedocument.presentationml.slideMaster+xml"/>
  <Override PartName="/ppt/theme/theme21.xml" ContentType="application/vnd.openxmlformats-officedocument.theme+xml"/>
  <Override PartName="/ppt/slideMasters/slideMaster22.xml" ContentType="application/vnd.openxmlformats-officedocument.presentationml.slideMaster+xml"/>
  <Override PartName="/ppt/theme/theme22.xml" ContentType="application/vnd.openxmlformats-officedocument.theme+xml"/>
  <Override PartName="/ppt/slideMasters/slideMaster23.xml" ContentType="application/vnd.openxmlformats-officedocument.presentationml.slideMaster+xml"/>
  <Override PartName="/ppt/theme/theme23.xml" ContentType="application/vnd.openxmlformats-officedocument.theme+xml"/>
  <Override PartName="/ppt/slideMasters/slideMaster24.xml" ContentType="application/vnd.openxmlformats-officedocument.presentationml.slideMaster+xml"/>
  <Override PartName="/ppt/theme/theme24.xml" ContentType="application/vnd.openxmlformats-officedocument.theme+xml"/>
  <Override PartName="/ppt/slideMasters/slideMaster25.xml" ContentType="application/vnd.openxmlformats-officedocument.presentationml.slideMaster+xml"/>
  <Override PartName="/ppt/theme/theme25.xml" ContentType="application/vnd.openxmlformats-officedocument.theme+xml"/>
  <Override PartName="/ppt/slideMasters/slideMaster26.xml" ContentType="application/vnd.openxmlformats-officedocument.presentationml.slideMaster+xml"/>
  <Override PartName="/ppt/theme/theme26.xml" ContentType="application/vnd.openxmlformats-officedocument.theme+xml"/>
  <Override PartName="/ppt/slideMasters/slideMaster27.xml" ContentType="application/vnd.openxmlformats-officedocument.presentationml.slideMaster+xml"/>
  <Override PartName="/ppt/theme/theme27.xml" ContentType="application/vnd.openxmlformats-officedocument.theme+xml"/>
  <Override PartName="/ppt/slideMasters/slideMaster28.xml" ContentType="application/vnd.openxmlformats-officedocument.presentationml.slideMaster+xml"/>
  <Override PartName="/ppt/theme/theme28.xml" ContentType="application/vnd.openxmlformats-officedocument.theme+xml"/>
  <Override PartName="/ppt/slideMasters/slideMaster29.xml" ContentType="application/vnd.openxmlformats-officedocument.presentationml.slideMaster+xml"/>
  <Override PartName="/ppt/theme/theme29.xml" ContentType="application/vnd.openxmlformats-officedocument.theme+xml"/>
  <Override PartName="/ppt/slideMasters/slideMaster30.xml" ContentType="application/vnd.openxmlformats-officedocument.presentationml.slideMaster+xml"/>
  <Override PartName="/ppt/theme/theme30.xml" ContentType="application/vnd.openxmlformats-officedocument.theme+xml"/>
  <Override PartName="/ppt/slideMasters/slideMaster31.xml" ContentType="application/vnd.openxmlformats-officedocument.presentationml.slideMaster+xml"/>
  <Override PartName="/ppt/theme/theme31.xml" ContentType="application/vnd.openxmlformats-officedocument.theme+xml"/>
  <Override PartName="/ppt/slideMasters/slideMaster32.xml" ContentType="application/vnd.openxmlformats-officedocument.presentationml.slideMaster+xml"/>
  <Override PartName="/ppt/theme/theme32.xml" ContentType="application/vnd.openxmlformats-officedocument.theme+xml"/>
  <Override PartName="/ppt/slideMasters/slideMaster33.xml" ContentType="application/vnd.openxmlformats-officedocument.presentationml.slideMaster+xml"/>
  <Override PartName="/ppt/theme/theme33.xml" ContentType="application/vnd.openxmlformats-officedocument.theme+xml"/>
  <Override PartName="/ppt/slideMasters/slideMaster34.xml" ContentType="application/vnd.openxmlformats-officedocument.presentationml.slideMaster+xml"/>
  <Override PartName="/ppt/theme/theme34.xml" ContentType="application/vnd.openxmlformats-officedocument.theme+xml"/>
  <Override PartName="/ppt/slideMasters/slideMaster35.xml" ContentType="application/vnd.openxmlformats-officedocument.presentationml.slideMaster+xml"/>
  <Override PartName="/ppt/theme/theme35.xml" ContentType="application/vnd.openxmlformats-officedocument.theme+xml"/>
  <Override PartName="/ppt/slideMasters/slideMaster36.xml" ContentType="application/vnd.openxmlformats-officedocument.presentationml.slideMaster+xml"/>
  <Override PartName="/ppt/theme/theme36.xml" ContentType="application/vnd.openxmlformats-officedocument.theme+xml"/>
  <Override PartName="/ppt/slideMasters/slideMaster37.xml" ContentType="application/vnd.openxmlformats-officedocument.presentationml.slideMaster+xml"/>
  <Override PartName="/ppt/theme/theme37.xml" ContentType="application/vnd.openxmlformats-officedocument.theme+xml"/>
  <Override PartName="/ppt/slideMasters/slideMaster38.xml" ContentType="application/vnd.openxmlformats-officedocument.presentationml.slideMaster+xml"/>
  <Override PartName="/ppt/theme/theme38.xml" ContentType="application/vnd.openxmlformats-officedocument.theme+xml"/>
  <Override PartName="/ppt/notesMasters/notesMaster1.xml" ContentType="application/vnd.openxmlformats-officedocument.presentationml.notesMaster+xml"/>
  <Override PartName="/ppt/theme/theme39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6788" r:id="rId420"/>
    <p:sldMasterId id="2147486789" r:id="rId422"/>
    <p:sldMasterId id="2147486790" r:id="rId424"/>
    <p:sldMasterId id="2147486791" r:id="rId426"/>
    <p:sldMasterId id="2147486792" r:id="rId428"/>
    <p:sldMasterId id="2147486793" r:id="rId430"/>
    <p:sldMasterId id="2147486794" r:id="rId432"/>
    <p:sldMasterId id="2147486795" r:id="rId434"/>
    <p:sldMasterId id="2147486796" r:id="rId436"/>
    <p:sldMasterId id="2147486797" r:id="rId438"/>
    <p:sldMasterId id="2147486798" r:id="rId440"/>
    <p:sldMasterId id="2147486799" r:id="rId442"/>
    <p:sldMasterId id="2147486800" r:id="rId444"/>
    <p:sldMasterId id="2147486801" r:id="rId446"/>
    <p:sldMasterId id="2147486802" r:id="rId448"/>
    <p:sldMasterId id="2147486803" r:id="rId450"/>
    <p:sldMasterId id="2147486804" r:id="rId452"/>
    <p:sldMasterId id="2147486805" r:id="rId454"/>
    <p:sldMasterId id="2147486806" r:id="rId456"/>
    <p:sldMasterId id="2147486807" r:id="rId458"/>
    <p:sldMasterId id="2147486808" r:id="rId460"/>
    <p:sldMasterId id="2147486809" r:id="rId462"/>
    <p:sldMasterId id="2147486810" r:id="rId464"/>
    <p:sldMasterId id="2147486811" r:id="rId466"/>
    <p:sldMasterId id="2147486812" r:id="rId468"/>
    <p:sldMasterId id="2147486813" r:id="rId470"/>
    <p:sldMasterId id="2147486814" r:id="rId472"/>
    <p:sldMasterId id="2147486815" r:id="rId474"/>
    <p:sldMasterId id="2147486816" r:id="rId476"/>
    <p:sldMasterId id="2147486817" r:id="rId478"/>
    <p:sldMasterId id="2147486818" r:id="rId480"/>
    <p:sldMasterId id="2147486819" r:id="rId482"/>
    <p:sldMasterId id="2147486820" r:id="rId484"/>
    <p:sldMasterId id="2147486821" r:id="rId486"/>
    <p:sldMasterId id="2147486822" r:id="rId488"/>
    <p:sldMasterId id="2147486823" r:id="rId490"/>
    <p:sldMasterId id="2147486824" r:id="rId492"/>
    <p:sldMasterId id="2147486825" r:id="rId494"/>
  </p:sldMasterIdLst>
  <p:notesMasterIdLst>
    <p:notesMasterId r:id="rId496"/>
  </p:notesMasterIdLst>
  <p:sldIdLst>
    <p:sldId id="498" r:id="rId498"/>
    <p:sldId id="499" r:id="rId499"/>
    <p:sldId id="500" r:id="rId500"/>
    <p:sldId id="411" r:id="rId502"/>
    <p:sldId id="412" r:id="rId503"/>
    <p:sldId id="495" r:id="rId504"/>
    <p:sldId id="496" r:id="rId505"/>
    <p:sldId id="497" r:id="rId507"/>
    <p:sldId id="430" r:id="rId509"/>
    <p:sldId id="431" r:id="rId510"/>
    <p:sldId id="432" r:id="rId511"/>
    <p:sldId id="433" r:id="rId512"/>
    <p:sldId id="434" r:id="rId513"/>
    <p:sldId id="458" r:id="rId514"/>
    <p:sldId id="459" r:id="rId516"/>
    <p:sldId id="460" r:id="rId518"/>
    <p:sldId id="461" r:id="rId520"/>
    <p:sldId id="462" r:id="rId522"/>
    <p:sldId id="463" r:id="rId524"/>
    <p:sldId id="464" r:id="rId526"/>
    <p:sldId id="465" r:id="rId528"/>
    <p:sldId id="466" r:id="rId530"/>
    <p:sldId id="467" r:id="rId532"/>
    <p:sldId id="468" r:id="rId534"/>
    <p:sldId id="469" r:id="rId536"/>
    <p:sldId id="470" r:id="rId538"/>
    <p:sldId id="471" r:id="rId540"/>
    <p:sldId id="472" r:id="rId542"/>
    <p:sldId id="473" r:id="rId544"/>
    <p:sldId id="437" r:id="rId546"/>
    <p:sldId id="362" r:id="rId547"/>
    <p:sldId id="363" r:id="rId548"/>
    <p:sldId id="364" r:id="rId549"/>
    <p:sldId id="365" r:id="rId550"/>
    <p:sldId id="376" r:id="rId551"/>
    <p:sldId id="371" r:id="rId552"/>
    <p:sldId id="372" r:id="rId553"/>
    <p:sldId id="373" r:id="rId554"/>
    <p:sldId id="374" r:id="rId555"/>
    <p:sldId id="375" r:id="rId556"/>
    <p:sldId id="358" r:id="rId557"/>
    <p:sldId id="359" r:id="rId558"/>
    <p:sldId id="360" r:id="rId559"/>
    <p:sldId id="361" r:id="rId560"/>
    <p:sldId id="377" r:id="rId561"/>
    <p:sldId id="378" r:id="rId562"/>
    <p:sldId id="379" r:id="rId563"/>
    <p:sldId id="380" r:id="rId564"/>
    <p:sldId id="381" r:id="rId565"/>
    <p:sldId id="382" r:id="rId566"/>
    <p:sldId id="383" r:id="rId567"/>
    <p:sldId id="384" r:id="rId568"/>
    <p:sldId id="385" r:id="rId569"/>
    <p:sldId id="386" r:id="rId570"/>
    <p:sldId id="387" r:id="rId571"/>
    <p:sldId id="366" r:id="rId572"/>
    <p:sldId id="367" r:id="rId573"/>
    <p:sldId id="368" r:id="rId574"/>
    <p:sldId id="369" r:id="rId575"/>
    <p:sldId id="370" r:id="rId576"/>
    <p:sldId id="435" r:id="rId577"/>
    <p:sldId id="436" r:id="rId578"/>
    <p:sldId id="413" r:id="rId579"/>
    <p:sldId id="414" r:id="rId580"/>
    <p:sldId id="415" r:id="rId581"/>
    <p:sldId id="416" r:id="rId582"/>
    <p:sldId id="417" r:id="rId583"/>
    <p:sldId id="418" r:id="rId584"/>
    <p:sldId id="419" r:id="rId585"/>
    <p:sldId id="420" r:id="rId586"/>
    <p:sldId id="421" r:id="rId587"/>
    <p:sldId id="422" r:id="rId588"/>
    <p:sldId id="423" r:id="rId589"/>
    <p:sldId id="388" r:id="rId590"/>
    <p:sldId id="389" r:id="rId591"/>
    <p:sldId id="390" r:id="rId592"/>
    <p:sldId id="391" r:id="rId593"/>
    <p:sldId id="392" r:id="rId594"/>
    <p:sldId id="427" r:id="rId595"/>
    <p:sldId id="428" r:id="rId596"/>
    <p:sldId id="429" r:id="rId597"/>
    <p:sldId id="489" r:id="rId598"/>
    <p:sldId id="476" r:id="rId599"/>
    <p:sldId id="477" r:id="rId600"/>
    <p:sldId id="478" r:id="rId601"/>
    <p:sldId id="479" r:id="rId602"/>
    <p:sldId id="480" r:id="rId603"/>
    <p:sldId id="481" r:id="rId604"/>
    <p:sldId id="482" r:id="rId605"/>
    <p:sldId id="483" r:id="rId606"/>
    <p:sldId id="484" r:id="rId607"/>
    <p:sldId id="485" r:id="rId608"/>
    <p:sldId id="486" r:id="rId609"/>
    <p:sldId id="487" r:id="rId610"/>
    <p:sldId id="488" r:id="rId611"/>
    <p:sldId id="490" r:id="rId612"/>
    <p:sldId id="491" r:id="rId613"/>
    <p:sldId id="492" r:id="rId614"/>
    <p:sldId id="493" r:id="rId615"/>
    <p:sldId id="494" r:id="rId616"/>
  </p:sldIdLst>
  <p:sldSz cx="9144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498"/>
            <p14:sldId id="499"/>
          </p14:sldIdLst>
        </p14:section>
        <p14:section name="예시" id="{596762D4-1208-40BD-9F6F-89907E02A742}">
          <p14:sldIdLst>
            <p14:sldId id="500"/>
          </p14:sldIdLst>
        </p14:section>
        <p14:section name="회원 가입" id="{596762D4-1208-40BD-9F6F-89907E02A741}">
          <p14:sldIdLst>
            <p14:sldId id="411"/>
            <p14:sldId id="412"/>
          </p14:sldIdLst>
        </p14:section>
        <p14:section name="공통" id="{596762D4-1208-40BD-9F6F-89907E02A742}">
          <p14:sldIdLst>
            <p14:sldId id="495"/>
          </p14:sldIdLst>
        </p14:section>
        <p14:section name="메인 화면" id="{7058CF5A-70AD-428A-9D15-3A9CBA91CF99}">
          <p14:sldIdLst>
            <p14:sldId id="496"/>
            <p14:sldId id="497"/>
          </p14:sldIdLst>
        </p14:section>
        <p14:section name="구인 공고" id="{E814540F-983E-45B9-9F5D-75A0886A9100}">
          <p14:sldIdLst>
            <p14:sldId id="430"/>
            <p14:sldId id="431"/>
            <p14:sldId id="432"/>
            <p14:sldId id="433"/>
            <p14:sldId id="434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  <p14:section name="스마트 매칭" id="{596762D4-1208-40BD-9F6F-89907E02A745}">
          <p14:sldIdLst>
            <p14:sldId id="437"/>
            <p14:sldId id="362"/>
            <p14:sldId id="363"/>
            <p14:sldId id="364"/>
            <p14:sldId id="365"/>
          </p14:sldIdLst>
        </p14:section>
        <p14:section name="투명도" id="{596762D4-1208-40BD-9F6F-89907E02A747}">
          <p14:sldIdLst>
            <p14:sldId id="376"/>
            <p14:sldId id="371"/>
            <p14:sldId id="372"/>
            <p14:sldId id="373"/>
            <p14:sldId id="374"/>
            <p14:sldId id="375"/>
          </p14:sldIdLst>
        </p14:section>
        <p14:section name="인재 홍보" id="{183A2FA1-9AD2-4039-BAE7-9013273DD908}">
          <p14:sldIdLst>
            <p14:sldId id="358"/>
            <p14:sldId id="359"/>
            <p14:sldId id="360"/>
            <p14:sldId id="361"/>
          </p14:sldIdLst>
        </p14:section>
        <p14:section name="커뮤니티" id="{0FAC3EC3-3F65-BD4B-B1AB-CFDB6D49EA83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취업랩" id="{95560A17-D2AD-4EDA-BBB6-C4434BE5D8DD}">
          <p14:sldIdLst>
            <p14:sldId id="366"/>
            <p14:sldId id="367"/>
            <p14:sldId id="368"/>
            <p14:sldId id="369"/>
            <p14:sldId id="370"/>
            <p14:sldId id="435"/>
            <p14:sldId id="436"/>
          </p14:sldIdLst>
        </p14:section>
        <p14:section name="유료상품" id="{596762D4-1208-40BD-9F6F-89907E02A74A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고객센터" id="{ACC5CE6F-07BA-B441-A14D-113175561308}">
          <p14:sldIdLst>
            <p14:sldId id="388"/>
            <p14:sldId id="389"/>
            <p14:sldId id="390"/>
            <p14:sldId id="391"/>
            <p14:sldId id="392"/>
          </p14:sldIdLst>
        </p14:section>
        <p14:section name="마이페이지" id="{E13E060A-5317-4E5E-BCBC-E621BB39C99E}">
          <p14:sldIdLst>
            <p14:sldId id="427"/>
            <p14:sldId id="428"/>
            <p14:sldId id="429"/>
          </p14:sldIdLst>
        </p14:section>
        <p14:section name="시스템 운영" id="{CD798564-42CD-4EAE-AB1C-8FF6694D1131}">
          <p14:sldIdLst>
            <p14:sldId id="489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부가기능" id="{596762D4-1208-40BD-9F6F-89907E02A74E}">
          <p14:sldIdLst>
            <p14:sldId id="490"/>
            <p14:sldId id="491"/>
            <p14:sldId id="492"/>
            <p14:sldId id="493"/>
            <p14:sldId id="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0" userDrawn="0">
          <p15:clr>
            <a:srgbClr val="A4A3A4"/>
          </p15:clr>
        </p15:guide>
        <p15:guide id="2" pos="2870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7992" autoAdjust="0"/>
    <p:restoredTop sz="95252" autoAdjust="0"/>
  </p:normalViewPr>
  <p:slideViewPr>
    <p:cSldViewPr snapToGrid="1" snapToObjects="1">
      <p:cViewPr varScale="1">
        <p:scale>
          <a:sx n="169" d="100"/>
          <a:sy n="169" d="100"/>
        </p:scale>
        <p:origin x="192" y="3096"/>
      </p:cViewPr>
      <p:guideLst>
        <p:guide orient="horz" pos="1610"/>
        <p:guide pos="2870"/>
      </p:guideLst>
    </p:cSldViewPr>
  </p:slideViewPr>
  <p:outlineViewPr>
    <p:cViewPr>
      <p:scale>
        <a:sx n="33" d="100"/>
        <a:sy n="33" d="100"/>
      </p:scale>
      <p:origin x="0" y="8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20" Type="http://schemas.openxmlformats.org/officeDocument/2006/relationships/slideMaster" Target="slideMasters/slideMaster1.xml"></Relationship><Relationship Id="rId421" Type="http://schemas.openxmlformats.org/officeDocument/2006/relationships/theme" Target="theme/theme1.xml"></Relationship><Relationship Id="rId422" Type="http://schemas.openxmlformats.org/officeDocument/2006/relationships/slideMaster" Target="slideMasters/slideMaster2.xml"></Relationship><Relationship Id="rId424" Type="http://schemas.openxmlformats.org/officeDocument/2006/relationships/slideMaster" Target="slideMasters/slideMaster3.xml"></Relationship><Relationship Id="rId426" Type="http://schemas.openxmlformats.org/officeDocument/2006/relationships/slideMaster" Target="slideMasters/slideMaster4.xml"></Relationship><Relationship Id="rId428" Type="http://schemas.openxmlformats.org/officeDocument/2006/relationships/slideMaster" Target="slideMasters/slideMaster5.xml"></Relationship><Relationship Id="rId430" Type="http://schemas.openxmlformats.org/officeDocument/2006/relationships/slideMaster" Target="slideMasters/slideMaster6.xml"></Relationship><Relationship Id="rId432" Type="http://schemas.openxmlformats.org/officeDocument/2006/relationships/slideMaster" Target="slideMasters/slideMaster7.xml"></Relationship><Relationship Id="rId434" Type="http://schemas.openxmlformats.org/officeDocument/2006/relationships/slideMaster" Target="slideMasters/slideMaster8.xml"></Relationship><Relationship Id="rId436" Type="http://schemas.openxmlformats.org/officeDocument/2006/relationships/slideMaster" Target="slideMasters/slideMaster9.xml"></Relationship><Relationship Id="rId438" Type="http://schemas.openxmlformats.org/officeDocument/2006/relationships/slideMaster" Target="slideMasters/slideMaster10.xml"></Relationship><Relationship Id="rId440" Type="http://schemas.openxmlformats.org/officeDocument/2006/relationships/slideMaster" Target="slideMasters/slideMaster11.xml"></Relationship><Relationship Id="rId442" Type="http://schemas.openxmlformats.org/officeDocument/2006/relationships/slideMaster" Target="slideMasters/slideMaster12.xml"></Relationship><Relationship Id="rId444" Type="http://schemas.openxmlformats.org/officeDocument/2006/relationships/slideMaster" Target="slideMasters/slideMaster13.xml"></Relationship><Relationship Id="rId446" Type="http://schemas.openxmlformats.org/officeDocument/2006/relationships/slideMaster" Target="slideMasters/slideMaster14.xml"></Relationship><Relationship Id="rId448" Type="http://schemas.openxmlformats.org/officeDocument/2006/relationships/slideMaster" Target="slideMasters/slideMaster15.xml"></Relationship><Relationship Id="rId450" Type="http://schemas.openxmlformats.org/officeDocument/2006/relationships/slideMaster" Target="slideMasters/slideMaster16.xml"></Relationship><Relationship Id="rId452" Type="http://schemas.openxmlformats.org/officeDocument/2006/relationships/slideMaster" Target="slideMasters/slideMaster17.xml"></Relationship><Relationship Id="rId454" Type="http://schemas.openxmlformats.org/officeDocument/2006/relationships/slideMaster" Target="slideMasters/slideMaster18.xml"></Relationship><Relationship Id="rId456" Type="http://schemas.openxmlformats.org/officeDocument/2006/relationships/slideMaster" Target="slideMasters/slideMaster19.xml"></Relationship><Relationship Id="rId458" Type="http://schemas.openxmlformats.org/officeDocument/2006/relationships/slideMaster" Target="slideMasters/slideMaster20.xml"></Relationship><Relationship Id="rId460" Type="http://schemas.openxmlformats.org/officeDocument/2006/relationships/slideMaster" Target="slideMasters/slideMaster21.xml"></Relationship><Relationship Id="rId462" Type="http://schemas.openxmlformats.org/officeDocument/2006/relationships/slideMaster" Target="slideMasters/slideMaster22.xml"></Relationship><Relationship Id="rId464" Type="http://schemas.openxmlformats.org/officeDocument/2006/relationships/slideMaster" Target="slideMasters/slideMaster23.xml"></Relationship><Relationship Id="rId466" Type="http://schemas.openxmlformats.org/officeDocument/2006/relationships/slideMaster" Target="slideMasters/slideMaster24.xml"></Relationship><Relationship Id="rId468" Type="http://schemas.openxmlformats.org/officeDocument/2006/relationships/slideMaster" Target="slideMasters/slideMaster25.xml"></Relationship><Relationship Id="rId470" Type="http://schemas.openxmlformats.org/officeDocument/2006/relationships/slideMaster" Target="slideMasters/slideMaster26.xml"></Relationship><Relationship Id="rId472" Type="http://schemas.openxmlformats.org/officeDocument/2006/relationships/slideMaster" Target="slideMasters/slideMaster27.xml"></Relationship><Relationship Id="rId474" Type="http://schemas.openxmlformats.org/officeDocument/2006/relationships/slideMaster" Target="slideMasters/slideMaster28.xml"></Relationship><Relationship Id="rId476" Type="http://schemas.openxmlformats.org/officeDocument/2006/relationships/slideMaster" Target="slideMasters/slideMaster29.xml"></Relationship><Relationship Id="rId478" Type="http://schemas.openxmlformats.org/officeDocument/2006/relationships/slideMaster" Target="slideMasters/slideMaster30.xml"></Relationship><Relationship Id="rId480" Type="http://schemas.openxmlformats.org/officeDocument/2006/relationships/slideMaster" Target="slideMasters/slideMaster31.xml"></Relationship><Relationship Id="rId482" Type="http://schemas.openxmlformats.org/officeDocument/2006/relationships/slideMaster" Target="slideMasters/slideMaster32.xml"></Relationship><Relationship Id="rId484" Type="http://schemas.openxmlformats.org/officeDocument/2006/relationships/slideMaster" Target="slideMasters/slideMaster33.xml"></Relationship><Relationship Id="rId486" Type="http://schemas.openxmlformats.org/officeDocument/2006/relationships/slideMaster" Target="slideMasters/slideMaster34.xml"></Relationship><Relationship Id="rId488" Type="http://schemas.openxmlformats.org/officeDocument/2006/relationships/slideMaster" Target="slideMasters/slideMaster35.xml"></Relationship><Relationship Id="rId490" Type="http://schemas.openxmlformats.org/officeDocument/2006/relationships/slideMaster" Target="slideMasters/slideMaster36.xml"></Relationship><Relationship Id="rId492" Type="http://schemas.openxmlformats.org/officeDocument/2006/relationships/slideMaster" Target="slideMasters/slideMaster37.xml"></Relationship><Relationship Id="rId494" Type="http://schemas.openxmlformats.org/officeDocument/2006/relationships/slideMaster" Target="slideMasters/slideMaster38.xml"></Relationship><Relationship Id="rId496" Type="http://schemas.openxmlformats.org/officeDocument/2006/relationships/notesMaster" Target="notesMasters/notesMaster1.xml"></Relationship><Relationship Id="rId498" Type="http://schemas.openxmlformats.org/officeDocument/2006/relationships/slide" Target="slides/slide1.xml"></Relationship><Relationship Id="rId499" Type="http://schemas.openxmlformats.org/officeDocument/2006/relationships/slide" Target="slides/slide2.xml"></Relationship><Relationship Id="rId500" Type="http://schemas.openxmlformats.org/officeDocument/2006/relationships/slide" Target="slides/slide3.xml"></Relationship><Relationship Id="rId502" Type="http://schemas.openxmlformats.org/officeDocument/2006/relationships/slide" Target="slides/slide4.xml"></Relationship><Relationship Id="rId503" Type="http://schemas.openxmlformats.org/officeDocument/2006/relationships/slide" Target="slides/slide5.xml"></Relationship><Relationship Id="rId504" Type="http://schemas.openxmlformats.org/officeDocument/2006/relationships/slide" Target="slides/slide6.xml"></Relationship><Relationship Id="rId505" Type="http://schemas.openxmlformats.org/officeDocument/2006/relationships/slide" Target="slides/slide7.xml"></Relationship><Relationship Id="rId507" Type="http://schemas.openxmlformats.org/officeDocument/2006/relationships/slide" Target="slides/slide8.xml"></Relationship><Relationship Id="rId509" Type="http://schemas.openxmlformats.org/officeDocument/2006/relationships/slide" Target="slides/slide9.xml"></Relationship><Relationship Id="rId510" Type="http://schemas.openxmlformats.org/officeDocument/2006/relationships/slide" Target="slides/slide10.xml"></Relationship><Relationship Id="rId511" Type="http://schemas.openxmlformats.org/officeDocument/2006/relationships/slide" Target="slides/slide11.xml"></Relationship><Relationship Id="rId512" Type="http://schemas.openxmlformats.org/officeDocument/2006/relationships/slide" Target="slides/slide12.xml"></Relationship><Relationship Id="rId513" Type="http://schemas.openxmlformats.org/officeDocument/2006/relationships/slide" Target="slides/slide13.xml"></Relationship><Relationship Id="rId514" Type="http://schemas.openxmlformats.org/officeDocument/2006/relationships/slide" Target="slides/slide14.xml"></Relationship><Relationship Id="rId516" Type="http://schemas.openxmlformats.org/officeDocument/2006/relationships/slide" Target="slides/slide15.xml"></Relationship><Relationship Id="rId518" Type="http://schemas.openxmlformats.org/officeDocument/2006/relationships/slide" Target="slides/slide16.xml"></Relationship><Relationship Id="rId520" Type="http://schemas.openxmlformats.org/officeDocument/2006/relationships/slide" Target="slides/slide17.xml"></Relationship><Relationship Id="rId522" Type="http://schemas.openxmlformats.org/officeDocument/2006/relationships/slide" Target="slides/slide18.xml"></Relationship><Relationship Id="rId524" Type="http://schemas.openxmlformats.org/officeDocument/2006/relationships/slide" Target="slides/slide19.xml"></Relationship><Relationship Id="rId526" Type="http://schemas.openxmlformats.org/officeDocument/2006/relationships/slide" Target="slides/slide20.xml"></Relationship><Relationship Id="rId528" Type="http://schemas.openxmlformats.org/officeDocument/2006/relationships/slide" Target="slides/slide21.xml"></Relationship><Relationship Id="rId530" Type="http://schemas.openxmlformats.org/officeDocument/2006/relationships/slide" Target="slides/slide22.xml"></Relationship><Relationship Id="rId532" Type="http://schemas.openxmlformats.org/officeDocument/2006/relationships/slide" Target="slides/slide23.xml"></Relationship><Relationship Id="rId534" Type="http://schemas.openxmlformats.org/officeDocument/2006/relationships/slide" Target="slides/slide24.xml"></Relationship><Relationship Id="rId536" Type="http://schemas.openxmlformats.org/officeDocument/2006/relationships/slide" Target="slides/slide25.xml"></Relationship><Relationship Id="rId538" Type="http://schemas.openxmlformats.org/officeDocument/2006/relationships/slide" Target="slides/slide26.xml"></Relationship><Relationship Id="rId540" Type="http://schemas.openxmlformats.org/officeDocument/2006/relationships/slide" Target="slides/slide27.xml"></Relationship><Relationship Id="rId542" Type="http://schemas.openxmlformats.org/officeDocument/2006/relationships/slide" Target="slides/slide28.xml"></Relationship><Relationship Id="rId544" Type="http://schemas.openxmlformats.org/officeDocument/2006/relationships/slide" Target="slides/slide29.xml"></Relationship><Relationship Id="rId546" Type="http://schemas.openxmlformats.org/officeDocument/2006/relationships/slide" Target="slides/slide30.xml"></Relationship><Relationship Id="rId547" Type="http://schemas.openxmlformats.org/officeDocument/2006/relationships/slide" Target="slides/slide31.xml"></Relationship><Relationship Id="rId548" Type="http://schemas.openxmlformats.org/officeDocument/2006/relationships/slide" Target="slides/slide32.xml"></Relationship><Relationship Id="rId549" Type="http://schemas.openxmlformats.org/officeDocument/2006/relationships/slide" Target="slides/slide33.xml"></Relationship><Relationship Id="rId550" Type="http://schemas.openxmlformats.org/officeDocument/2006/relationships/slide" Target="slides/slide34.xml"></Relationship><Relationship Id="rId551" Type="http://schemas.openxmlformats.org/officeDocument/2006/relationships/slide" Target="slides/slide35.xml"></Relationship><Relationship Id="rId552" Type="http://schemas.openxmlformats.org/officeDocument/2006/relationships/slide" Target="slides/slide36.xml"></Relationship><Relationship Id="rId553" Type="http://schemas.openxmlformats.org/officeDocument/2006/relationships/slide" Target="slides/slide37.xml"></Relationship><Relationship Id="rId554" Type="http://schemas.openxmlformats.org/officeDocument/2006/relationships/slide" Target="slides/slide38.xml"></Relationship><Relationship Id="rId555" Type="http://schemas.openxmlformats.org/officeDocument/2006/relationships/slide" Target="slides/slide39.xml"></Relationship><Relationship Id="rId556" Type="http://schemas.openxmlformats.org/officeDocument/2006/relationships/slide" Target="slides/slide40.xml"></Relationship><Relationship Id="rId557" Type="http://schemas.openxmlformats.org/officeDocument/2006/relationships/slide" Target="slides/slide41.xml"></Relationship><Relationship Id="rId558" Type="http://schemas.openxmlformats.org/officeDocument/2006/relationships/slide" Target="slides/slide42.xml"></Relationship><Relationship Id="rId559" Type="http://schemas.openxmlformats.org/officeDocument/2006/relationships/slide" Target="slides/slide43.xml"></Relationship><Relationship Id="rId560" Type="http://schemas.openxmlformats.org/officeDocument/2006/relationships/slide" Target="slides/slide44.xml"></Relationship><Relationship Id="rId561" Type="http://schemas.openxmlformats.org/officeDocument/2006/relationships/slide" Target="slides/slide45.xml"></Relationship><Relationship Id="rId562" Type="http://schemas.openxmlformats.org/officeDocument/2006/relationships/slide" Target="slides/slide46.xml"></Relationship><Relationship Id="rId563" Type="http://schemas.openxmlformats.org/officeDocument/2006/relationships/slide" Target="slides/slide47.xml"></Relationship><Relationship Id="rId564" Type="http://schemas.openxmlformats.org/officeDocument/2006/relationships/slide" Target="slides/slide48.xml"></Relationship><Relationship Id="rId565" Type="http://schemas.openxmlformats.org/officeDocument/2006/relationships/slide" Target="slides/slide49.xml"></Relationship><Relationship Id="rId566" Type="http://schemas.openxmlformats.org/officeDocument/2006/relationships/slide" Target="slides/slide50.xml"></Relationship><Relationship Id="rId567" Type="http://schemas.openxmlformats.org/officeDocument/2006/relationships/slide" Target="slides/slide51.xml"></Relationship><Relationship Id="rId568" Type="http://schemas.openxmlformats.org/officeDocument/2006/relationships/slide" Target="slides/slide52.xml"></Relationship><Relationship Id="rId569" Type="http://schemas.openxmlformats.org/officeDocument/2006/relationships/slide" Target="slides/slide53.xml"></Relationship><Relationship Id="rId570" Type="http://schemas.openxmlformats.org/officeDocument/2006/relationships/slide" Target="slides/slide54.xml"></Relationship><Relationship Id="rId571" Type="http://schemas.openxmlformats.org/officeDocument/2006/relationships/slide" Target="slides/slide55.xml"></Relationship><Relationship Id="rId572" Type="http://schemas.openxmlformats.org/officeDocument/2006/relationships/slide" Target="slides/slide56.xml"></Relationship><Relationship Id="rId573" Type="http://schemas.openxmlformats.org/officeDocument/2006/relationships/slide" Target="slides/slide57.xml"></Relationship><Relationship Id="rId574" Type="http://schemas.openxmlformats.org/officeDocument/2006/relationships/slide" Target="slides/slide58.xml"></Relationship><Relationship Id="rId575" Type="http://schemas.openxmlformats.org/officeDocument/2006/relationships/slide" Target="slides/slide59.xml"></Relationship><Relationship Id="rId576" Type="http://schemas.openxmlformats.org/officeDocument/2006/relationships/slide" Target="slides/slide60.xml"></Relationship><Relationship Id="rId577" Type="http://schemas.openxmlformats.org/officeDocument/2006/relationships/slide" Target="slides/slide61.xml"></Relationship><Relationship Id="rId578" Type="http://schemas.openxmlformats.org/officeDocument/2006/relationships/slide" Target="slides/slide62.xml"></Relationship><Relationship Id="rId579" Type="http://schemas.openxmlformats.org/officeDocument/2006/relationships/slide" Target="slides/slide63.xml"></Relationship><Relationship Id="rId580" Type="http://schemas.openxmlformats.org/officeDocument/2006/relationships/slide" Target="slides/slide64.xml"></Relationship><Relationship Id="rId581" Type="http://schemas.openxmlformats.org/officeDocument/2006/relationships/slide" Target="slides/slide65.xml"></Relationship><Relationship Id="rId582" Type="http://schemas.openxmlformats.org/officeDocument/2006/relationships/slide" Target="slides/slide66.xml"></Relationship><Relationship Id="rId583" Type="http://schemas.openxmlformats.org/officeDocument/2006/relationships/slide" Target="slides/slide67.xml"></Relationship><Relationship Id="rId584" Type="http://schemas.openxmlformats.org/officeDocument/2006/relationships/slide" Target="slides/slide68.xml"></Relationship><Relationship Id="rId585" Type="http://schemas.openxmlformats.org/officeDocument/2006/relationships/slide" Target="slides/slide69.xml"></Relationship><Relationship Id="rId586" Type="http://schemas.openxmlformats.org/officeDocument/2006/relationships/slide" Target="slides/slide70.xml"></Relationship><Relationship Id="rId587" Type="http://schemas.openxmlformats.org/officeDocument/2006/relationships/slide" Target="slides/slide71.xml"></Relationship><Relationship Id="rId588" Type="http://schemas.openxmlformats.org/officeDocument/2006/relationships/slide" Target="slides/slide72.xml"></Relationship><Relationship Id="rId589" Type="http://schemas.openxmlformats.org/officeDocument/2006/relationships/slide" Target="slides/slide73.xml"></Relationship><Relationship Id="rId590" Type="http://schemas.openxmlformats.org/officeDocument/2006/relationships/slide" Target="slides/slide74.xml"></Relationship><Relationship Id="rId591" Type="http://schemas.openxmlformats.org/officeDocument/2006/relationships/slide" Target="slides/slide75.xml"></Relationship><Relationship Id="rId592" Type="http://schemas.openxmlformats.org/officeDocument/2006/relationships/slide" Target="slides/slide76.xml"></Relationship><Relationship Id="rId593" Type="http://schemas.openxmlformats.org/officeDocument/2006/relationships/slide" Target="slides/slide77.xml"></Relationship><Relationship Id="rId594" Type="http://schemas.openxmlformats.org/officeDocument/2006/relationships/slide" Target="slides/slide78.xml"></Relationship><Relationship Id="rId595" Type="http://schemas.openxmlformats.org/officeDocument/2006/relationships/slide" Target="slides/slide79.xml"></Relationship><Relationship Id="rId596" Type="http://schemas.openxmlformats.org/officeDocument/2006/relationships/slide" Target="slides/slide80.xml"></Relationship><Relationship Id="rId597" Type="http://schemas.openxmlformats.org/officeDocument/2006/relationships/slide" Target="slides/slide81.xml"></Relationship><Relationship Id="rId598" Type="http://schemas.openxmlformats.org/officeDocument/2006/relationships/slide" Target="slides/slide82.xml"></Relationship><Relationship Id="rId599" Type="http://schemas.openxmlformats.org/officeDocument/2006/relationships/slide" Target="slides/slide83.xml"></Relationship><Relationship Id="rId600" Type="http://schemas.openxmlformats.org/officeDocument/2006/relationships/slide" Target="slides/slide84.xml"></Relationship><Relationship Id="rId601" Type="http://schemas.openxmlformats.org/officeDocument/2006/relationships/slide" Target="slides/slide85.xml"></Relationship><Relationship Id="rId602" Type="http://schemas.openxmlformats.org/officeDocument/2006/relationships/slide" Target="slides/slide86.xml"></Relationship><Relationship Id="rId603" Type="http://schemas.openxmlformats.org/officeDocument/2006/relationships/slide" Target="slides/slide87.xml"></Relationship><Relationship Id="rId604" Type="http://schemas.openxmlformats.org/officeDocument/2006/relationships/slide" Target="slides/slide88.xml"></Relationship><Relationship Id="rId605" Type="http://schemas.openxmlformats.org/officeDocument/2006/relationships/slide" Target="slides/slide89.xml"></Relationship><Relationship Id="rId606" Type="http://schemas.openxmlformats.org/officeDocument/2006/relationships/slide" Target="slides/slide90.xml"></Relationship><Relationship Id="rId607" Type="http://schemas.openxmlformats.org/officeDocument/2006/relationships/slide" Target="slides/slide91.xml"></Relationship><Relationship Id="rId608" Type="http://schemas.openxmlformats.org/officeDocument/2006/relationships/slide" Target="slides/slide92.xml"></Relationship><Relationship Id="rId609" Type="http://schemas.openxmlformats.org/officeDocument/2006/relationships/slide" Target="slides/slide93.xml"></Relationship><Relationship Id="rId610" Type="http://schemas.openxmlformats.org/officeDocument/2006/relationships/slide" Target="slides/slide94.xml"></Relationship><Relationship Id="rId611" Type="http://schemas.openxmlformats.org/officeDocument/2006/relationships/slide" Target="slides/slide95.xml"></Relationship><Relationship Id="rId612" Type="http://schemas.openxmlformats.org/officeDocument/2006/relationships/slide" Target="slides/slide96.xml"></Relationship><Relationship Id="rId613" Type="http://schemas.openxmlformats.org/officeDocument/2006/relationships/slide" Target="slides/slide97.xml"></Relationship><Relationship Id="rId614" Type="http://schemas.openxmlformats.org/officeDocument/2006/relationships/slide" Target="slides/slide98.xml"></Relationship><Relationship Id="rId615" Type="http://schemas.openxmlformats.org/officeDocument/2006/relationships/slide" Target="slides/slide99.xml"></Relationship><Relationship Id="rId616" Type="http://schemas.openxmlformats.org/officeDocument/2006/relationships/slide" Target="slides/slide100.xml"></Relationship><Relationship Id="rId617" Type="http://schemas.openxmlformats.org/officeDocument/2006/relationships/viewProps" Target="viewProps.xml"></Relationship><Relationship Id="rId618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9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7A2A-D37B-460A-AE40-68C657171B60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3063-3985-46CA-A527-C4E7F2CD6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0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19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22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24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25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2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3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3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3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299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93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670" cy="1103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2070" cy="13157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670" cy="1022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670" cy="1126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77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77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3045" cy="4813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3045" cy="29648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900" cy="873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3020" cy="43910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900" cy="35198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670" cy="4260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670" cy="30873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670" cy="605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670" cy="43897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1070" cy="43897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latinLnBrk="0">
              <a:buFont typeface="Arial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742950" indent="-285750" latinLnBrk="0" lvl="1">
              <a:buFont typeface="Arial"/>
              <a:buChar char="–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–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»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2023. 1. 21.</a:t>
            </a:fld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92048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143000" y="842010"/>
            <a:ext cx="6858635" cy="1791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vert="horz" anchor="b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685800" y="842010"/>
            <a:ext cx="7773035" cy="17913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143000" y="2701290"/>
            <a:ext cx="6858635" cy="12426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3570" y="1282065"/>
            <a:ext cx="7887335" cy="213995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623570" y="3442335"/>
            <a:ext cx="7887335" cy="11252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628650" y="1369060"/>
            <a:ext cx="38868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4629150" y="1369060"/>
            <a:ext cx="38868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992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629920" y="1261110"/>
            <a:ext cx="3868420" cy="6178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29920" y="1878330"/>
            <a:ext cx="3868420" cy="27647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4629150" y="1261110"/>
            <a:ext cx="3888105" cy="6178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4629150" y="1878330"/>
            <a:ext cx="3888105" cy="27647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3887470" y="740410"/>
            <a:ext cx="4629785" cy="36556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9920" y="342900"/>
            <a:ext cx="2949575" cy="120078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3887470" y="740410"/>
            <a:ext cx="4629785" cy="3655695"/>
          </a:xfrm>
          <a:prstGeom prst="rect"/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629920" y="1543050"/>
            <a:ext cx="2949575" cy="28594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6543675" y="273685"/>
            <a:ext cx="1972310" cy="435991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628650" y="273685"/>
            <a:ext cx="5801360" cy="435991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67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729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146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98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2023. 1. 21.</a:t>
            </a:fld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24266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8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597660"/>
            <a:ext cx="7773035" cy="1102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371600" y="2914650"/>
            <a:ext cx="6401435" cy="1315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43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722630" y="3305175"/>
            <a:ext cx="7773035" cy="1022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722630" y="2179955"/>
            <a:ext cx="7773035" cy="11258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57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48200" y="1200150"/>
            <a:ext cx="4039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151255"/>
            <a:ext cx="404114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57200" y="1631315"/>
            <a:ext cx="404114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45025" y="1151255"/>
            <a:ext cx="4042410" cy="4806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45025" y="1631315"/>
            <a:ext cx="4042410" cy="2964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105"/>
            <a:ext cx="3009265" cy="8724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575050" y="205105"/>
            <a:ext cx="5112385" cy="43903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457200" y="1076325"/>
            <a:ext cx="3009265" cy="3519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792605" y="3600450"/>
            <a:ext cx="5487035" cy="4254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792605" y="459740"/>
            <a:ext cx="5487035" cy="30867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792605" y="4025265"/>
            <a:ext cx="5487035" cy="6045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629400" y="205740"/>
            <a:ext cx="2058035" cy="438912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457200" y="205740"/>
            <a:ext cx="6020435" cy="438912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0.xml"></Relationship><Relationship Id="rId2" Type="http://schemas.openxmlformats.org/officeDocument/2006/relationships/slideLayout" Target="../slideLayouts/slideLayout101.xml"></Relationship><Relationship Id="rId3" Type="http://schemas.openxmlformats.org/officeDocument/2006/relationships/slideLayout" Target="../slideLayouts/slideLayout102.xml"></Relationship><Relationship Id="rId4" Type="http://schemas.openxmlformats.org/officeDocument/2006/relationships/slideLayout" Target="../slideLayouts/slideLayout103.xml"></Relationship><Relationship Id="rId5" Type="http://schemas.openxmlformats.org/officeDocument/2006/relationships/slideLayout" Target="../slideLayouts/slideLayout104.xml"></Relationship><Relationship Id="rId6" Type="http://schemas.openxmlformats.org/officeDocument/2006/relationships/slideLayout" Target="../slideLayouts/slideLayout105.xml"></Relationship><Relationship Id="rId7" Type="http://schemas.openxmlformats.org/officeDocument/2006/relationships/slideLayout" Target="../slideLayouts/slideLayout106.xml"></Relationship><Relationship Id="rId8" Type="http://schemas.openxmlformats.org/officeDocument/2006/relationships/slideLayout" Target="../slideLayouts/slideLayout107.xml"></Relationship><Relationship Id="rId9" Type="http://schemas.openxmlformats.org/officeDocument/2006/relationships/slideLayout" Target="../slideLayouts/slideLayout108.xml"></Relationship><Relationship Id="rId10" Type="http://schemas.openxmlformats.org/officeDocument/2006/relationships/slideLayout" Target="../slideLayouts/slideLayout109.xml"></Relationship><Relationship Id="rId11" Type="http://schemas.openxmlformats.org/officeDocument/2006/relationships/slideLayout" Target="../slideLayouts/slideLayout110.xml"></Relationship><Relationship Id="rId12" Type="http://schemas.openxmlformats.org/officeDocument/2006/relationships/theme" Target="../theme/theme10.xml"></Relationship></Relationships>
</file>

<file path=ppt/slideMasters/_rels/slideMaster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1.xml"></Relationship><Relationship Id="rId2" Type="http://schemas.openxmlformats.org/officeDocument/2006/relationships/slideLayout" Target="../slideLayouts/slideLayout112.xml"></Relationship><Relationship Id="rId3" Type="http://schemas.openxmlformats.org/officeDocument/2006/relationships/slideLayout" Target="../slideLayouts/slideLayout113.xml"></Relationship><Relationship Id="rId4" Type="http://schemas.openxmlformats.org/officeDocument/2006/relationships/slideLayout" Target="../slideLayouts/slideLayout114.xml"></Relationship><Relationship Id="rId5" Type="http://schemas.openxmlformats.org/officeDocument/2006/relationships/slideLayout" Target="../slideLayouts/slideLayout115.xml"></Relationship><Relationship Id="rId6" Type="http://schemas.openxmlformats.org/officeDocument/2006/relationships/slideLayout" Target="../slideLayouts/slideLayout116.xml"></Relationship><Relationship Id="rId7" Type="http://schemas.openxmlformats.org/officeDocument/2006/relationships/slideLayout" Target="../slideLayouts/slideLayout117.xml"></Relationship><Relationship Id="rId8" Type="http://schemas.openxmlformats.org/officeDocument/2006/relationships/slideLayout" Target="../slideLayouts/slideLayout118.xml"></Relationship><Relationship Id="rId9" Type="http://schemas.openxmlformats.org/officeDocument/2006/relationships/slideLayout" Target="../slideLayouts/slideLayout119.xml"></Relationship><Relationship Id="rId10" Type="http://schemas.openxmlformats.org/officeDocument/2006/relationships/slideLayout" Target="../slideLayouts/slideLayout120.xml"></Relationship><Relationship Id="rId11" Type="http://schemas.openxmlformats.org/officeDocument/2006/relationships/slideLayout" Target="../slideLayouts/slideLayout121.xml"></Relationship><Relationship Id="rId12" Type="http://schemas.openxmlformats.org/officeDocument/2006/relationships/theme" Target="../theme/theme11.xml"></Relationship></Relationships>
</file>

<file path=ppt/slideMasters/_rels/slideMaster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2.xml"></Relationship><Relationship Id="rId2" Type="http://schemas.openxmlformats.org/officeDocument/2006/relationships/slideLayout" Target="../slideLayouts/slideLayout123.xml"></Relationship><Relationship Id="rId3" Type="http://schemas.openxmlformats.org/officeDocument/2006/relationships/slideLayout" Target="../slideLayouts/slideLayout124.xml"></Relationship><Relationship Id="rId4" Type="http://schemas.openxmlformats.org/officeDocument/2006/relationships/slideLayout" Target="../slideLayouts/slideLayout125.xml"></Relationship><Relationship Id="rId5" Type="http://schemas.openxmlformats.org/officeDocument/2006/relationships/slideLayout" Target="../slideLayouts/slideLayout126.xml"></Relationship><Relationship Id="rId6" Type="http://schemas.openxmlformats.org/officeDocument/2006/relationships/slideLayout" Target="../slideLayouts/slideLayout127.xml"></Relationship><Relationship Id="rId7" Type="http://schemas.openxmlformats.org/officeDocument/2006/relationships/slideLayout" Target="../slideLayouts/slideLayout128.xml"></Relationship><Relationship Id="rId8" Type="http://schemas.openxmlformats.org/officeDocument/2006/relationships/slideLayout" Target="../slideLayouts/slideLayout129.xml"></Relationship><Relationship Id="rId9" Type="http://schemas.openxmlformats.org/officeDocument/2006/relationships/slideLayout" Target="../slideLayouts/slideLayout130.xml"></Relationship><Relationship Id="rId10" Type="http://schemas.openxmlformats.org/officeDocument/2006/relationships/slideLayout" Target="../slideLayouts/slideLayout131.xml"></Relationship><Relationship Id="rId11" Type="http://schemas.openxmlformats.org/officeDocument/2006/relationships/slideLayout" Target="../slideLayouts/slideLayout132.xml"></Relationship><Relationship Id="rId12" Type="http://schemas.openxmlformats.org/officeDocument/2006/relationships/theme" Target="../theme/theme12.xml"></Relationship></Relationships>
</file>

<file path=ppt/slideMasters/_rels/slideMaster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3.xml"></Relationship><Relationship Id="rId2" Type="http://schemas.openxmlformats.org/officeDocument/2006/relationships/slideLayout" Target="../slideLayouts/slideLayout134.xml"></Relationship><Relationship Id="rId3" Type="http://schemas.openxmlformats.org/officeDocument/2006/relationships/slideLayout" Target="../slideLayouts/slideLayout135.xml"></Relationship><Relationship Id="rId4" Type="http://schemas.openxmlformats.org/officeDocument/2006/relationships/slideLayout" Target="../slideLayouts/slideLayout136.xml"></Relationship><Relationship Id="rId5" Type="http://schemas.openxmlformats.org/officeDocument/2006/relationships/slideLayout" Target="../slideLayouts/slideLayout137.xml"></Relationship><Relationship Id="rId6" Type="http://schemas.openxmlformats.org/officeDocument/2006/relationships/slideLayout" Target="../slideLayouts/slideLayout138.xml"></Relationship><Relationship Id="rId7" Type="http://schemas.openxmlformats.org/officeDocument/2006/relationships/slideLayout" Target="../slideLayouts/slideLayout139.xml"></Relationship><Relationship Id="rId8" Type="http://schemas.openxmlformats.org/officeDocument/2006/relationships/slideLayout" Target="../slideLayouts/slideLayout140.xml"></Relationship><Relationship Id="rId9" Type="http://schemas.openxmlformats.org/officeDocument/2006/relationships/slideLayout" Target="../slideLayouts/slideLayout141.xml"></Relationship><Relationship Id="rId10" Type="http://schemas.openxmlformats.org/officeDocument/2006/relationships/slideLayout" Target="../slideLayouts/slideLayout142.xml"></Relationship><Relationship Id="rId11" Type="http://schemas.openxmlformats.org/officeDocument/2006/relationships/slideLayout" Target="../slideLayouts/slideLayout143.xml"></Relationship><Relationship Id="rId12" Type="http://schemas.openxmlformats.org/officeDocument/2006/relationships/theme" Target="../theme/theme13.xml"></Relationship></Relationships>
</file>

<file path=ppt/slideMasters/_rels/slideMaster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4.xml"></Relationship><Relationship Id="rId2" Type="http://schemas.openxmlformats.org/officeDocument/2006/relationships/slideLayout" Target="../slideLayouts/slideLayout145.xml"></Relationship><Relationship Id="rId3" Type="http://schemas.openxmlformats.org/officeDocument/2006/relationships/slideLayout" Target="../slideLayouts/slideLayout146.xml"></Relationship><Relationship Id="rId4" Type="http://schemas.openxmlformats.org/officeDocument/2006/relationships/slideLayout" Target="../slideLayouts/slideLayout147.xml"></Relationship><Relationship Id="rId5" Type="http://schemas.openxmlformats.org/officeDocument/2006/relationships/slideLayout" Target="../slideLayouts/slideLayout148.xml"></Relationship><Relationship Id="rId6" Type="http://schemas.openxmlformats.org/officeDocument/2006/relationships/slideLayout" Target="../slideLayouts/slideLayout149.xml"></Relationship><Relationship Id="rId7" Type="http://schemas.openxmlformats.org/officeDocument/2006/relationships/slideLayout" Target="../slideLayouts/slideLayout150.xml"></Relationship><Relationship Id="rId8" Type="http://schemas.openxmlformats.org/officeDocument/2006/relationships/slideLayout" Target="../slideLayouts/slideLayout151.xml"></Relationship><Relationship Id="rId9" Type="http://schemas.openxmlformats.org/officeDocument/2006/relationships/slideLayout" Target="../slideLayouts/slideLayout152.xml"></Relationship><Relationship Id="rId10" Type="http://schemas.openxmlformats.org/officeDocument/2006/relationships/slideLayout" Target="../slideLayouts/slideLayout153.xml"></Relationship><Relationship Id="rId11" Type="http://schemas.openxmlformats.org/officeDocument/2006/relationships/slideLayout" Target="../slideLayouts/slideLayout154.xml"></Relationship><Relationship Id="rId12" Type="http://schemas.openxmlformats.org/officeDocument/2006/relationships/theme" Target="../theme/theme14.xml"></Relationship></Relationships>
</file>

<file path=ppt/slideMasters/_rels/slideMaster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5.xml"></Relationship><Relationship Id="rId2" Type="http://schemas.openxmlformats.org/officeDocument/2006/relationships/slideLayout" Target="../slideLayouts/slideLayout156.xml"></Relationship><Relationship Id="rId3" Type="http://schemas.openxmlformats.org/officeDocument/2006/relationships/slideLayout" Target="../slideLayouts/slideLayout157.xml"></Relationship><Relationship Id="rId4" Type="http://schemas.openxmlformats.org/officeDocument/2006/relationships/slideLayout" Target="../slideLayouts/slideLayout158.xml"></Relationship><Relationship Id="rId5" Type="http://schemas.openxmlformats.org/officeDocument/2006/relationships/slideLayout" Target="../slideLayouts/slideLayout159.xml"></Relationship><Relationship Id="rId6" Type="http://schemas.openxmlformats.org/officeDocument/2006/relationships/slideLayout" Target="../slideLayouts/slideLayout160.xml"></Relationship><Relationship Id="rId7" Type="http://schemas.openxmlformats.org/officeDocument/2006/relationships/slideLayout" Target="../slideLayouts/slideLayout161.xml"></Relationship><Relationship Id="rId8" Type="http://schemas.openxmlformats.org/officeDocument/2006/relationships/slideLayout" Target="../slideLayouts/slideLayout162.xml"></Relationship><Relationship Id="rId9" Type="http://schemas.openxmlformats.org/officeDocument/2006/relationships/slideLayout" Target="../slideLayouts/slideLayout163.xml"></Relationship><Relationship Id="rId10" Type="http://schemas.openxmlformats.org/officeDocument/2006/relationships/slideLayout" Target="../slideLayouts/slideLayout164.xml"></Relationship><Relationship Id="rId11" Type="http://schemas.openxmlformats.org/officeDocument/2006/relationships/slideLayout" Target="../slideLayouts/slideLayout165.xml"></Relationship><Relationship Id="rId12" Type="http://schemas.openxmlformats.org/officeDocument/2006/relationships/theme" Target="../theme/theme15.xml"></Relationship></Relationships>
</file>

<file path=ppt/slideMasters/_rels/slideMaster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6.xml"></Relationship><Relationship Id="rId2" Type="http://schemas.openxmlformats.org/officeDocument/2006/relationships/slideLayout" Target="../slideLayouts/slideLayout167.xml"></Relationship><Relationship Id="rId3" Type="http://schemas.openxmlformats.org/officeDocument/2006/relationships/slideLayout" Target="../slideLayouts/slideLayout168.xml"></Relationship><Relationship Id="rId4" Type="http://schemas.openxmlformats.org/officeDocument/2006/relationships/slideLayout" Target="../slideLayouts/slideLayout169.xml"></Relationship><Relationship Id="rId5" Type="http://schemas.openxmlformats.org/officeDocument/2006/relationships/slideLayout" Target="../slideLayouts/slideLayout170.xml"></Relationship><Relationship Id="rId6" Type="http://schemas.openxmlformats.org/officeDocument/2006/relationships/slideLayout" Target="../slideLayouts/slideLayout171.xml"></Relationship><Relationship Id="rId7" Type="http://schemas.openxmlformats.org/officeDocument/2006/relationships/slideLayout" Target="../slideLayouts/slideLayout172.xml"></Relationship><Relationship Id="rId8" Type="http://schemas.openxmlformats.org/officeDocument/2006/relationships/slideLayout" Target="../slideLayouts/slideLayout173.xml"></Relationship><Relationship Id="rId9" Type="http://schemas.openxmlformats.org/officeDocument/2006/relationships/slideLayout" Target="../slideLayouts/slideLayout174.xml"></Relationship><Relationship Id="rId10" Type="http://schemas.openxmlformats.org/officeDocument/2006/relationships/slideLayout" Target="../slideLayouts/slideLayout175.xml"></Relationship><Relationship Id="rId11" Type="http://schemas.openxmlformats.org/officeDocument/2006/relationships/slideLayout" Target="../slideLayouts/slideLayout176.xml"></Relationship><Relationship Id="rId12" Type="http://schemas.openxmlformats.org/officeDocument/2006/relationships/theme" Target="../theme/theme16.xml"></Relationship></Relationships>
</file>

<file path=ppt/slideMasters/_rels/slideMaster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7.xml"></Relationship><Relationship Id="rId2" Type="http://schemas.openxmlformats.org/officeDocument/2006/relationships/slideLayout" Target="../slideLayouts/slideLayout178.xml"></Relationship><Relationship Id="rId3" Type="http://schemas.openxmlformats.org/officeDocument/2006/relationships/slideLayout" Target="../slideLayouts/slideLayout179.xml"></Relationship><Relationship Id="rId4" Type="http://schemas.openxmlformats.org/officeDocument/2006/relationships/slideLayout" Target="../slideLayouts/slideLayout180.xml"></Relationship><Relationship Id="rId5" Type="http://schemas.openxmlformats.org/officeDocument/2006/relationships/slideLayout" Target="../slideLayouts/slideLayout181.xml"></Relationship><Relationship Id="rId6" Type="http://schemas.openxmlformats.org/officeDocument/2006/relationships/slideLayout" Target="../slideLayouts/slideLayout182.xml"></Relationship><Relationship Id="rId7" Type="http://schemas.openxmlformats.org/officeDocument/2006/relationships/slideLayout" Target="../slideLayouts/slideLayout183.xml"></Relationship><Relationship Id="rId8" Type="http://schemas.openxmlformats.org/officeDocument/2006/relationships/slideLayout" Target="../slideLayouts/slideLayout184.xml"></Relationship><Relationship Id="rId9" Type="http://schemas.openxmlformats.org/officeDocument/2006/relationships/slideLayout" Target="../slideLayouts/slideLayout185.xml"></Relationship><Relationship Id="rId10" Type="http://schemas.openxmlformats.org/officeDocument/2006/relationships/slideLayout" Target="../slideLayouts/slideLayout186.xml"></Relationship><Relationship Id="rId11" Type="http://schemas.openxmlformats.org/officeDocument/2006/relationships/slideLayout" Target="../slideLayouts/slideLayout187.xml"></Relationship><Relationship Id="rId12" Type="http://schemas.openxmlformats.org/officeDocument/2006/relationships/theme" Target="../theme/theme17.xml"></Relationship></Relationships>
</file>

<file path=ppt/slideMasters/_rels/slideMaster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8.xml"></Relationship><Relationship Id="rId2" Type="http://schemas.openxmlformats.org/officeDocument/2006/relationships/slideLayout" Target="../slideLayouts/slideLayout189.xml"></Relationship><Relationship Id="rId3" Type="http://schemas.openxmlformats.org/officeDocument/2006/relationships/slideLayout" Target="../slideLayouts/slideLayout190.xml"></Relationship><Relationship Id="rId4" Type="http://schemas.openxmlformats.org/officeDocument/2006/relationships/slideLayout" Target="../slideLayouts/slideLayout191.xml"></Relationship><Relationship Id="rId5" Type="http://schemas.openxmlformats.org/officeDocument/2006/relationships/slideLayout" Target="../slideLayouts/slideLayout192.xml"></Relationship><Relationship Id="rId6" Type="http://schemas.openxmlformats.org/officeDocument/2006/relationships/slideLayout" Target="../slideLayouts/slideLayout193.xml"></Relationship><Relationship Id="rId7" Type="http://schemas.openxmlformats.org/officeDocument/2006/relationships/slideLayout" Target="../slideLayouts/slideLayout194.xml"></Relationship><Relationship Id="rId8" Type="http://schemas.openxmlformats.org/officeDocument/2006/relationships/slideLayout" Target="../slideLayouts/slideLayout195.xml"></Relationship><Relationship Id="rId9" Type="http://schemas.openxmlformats.org/officeDocument/2006/relationships/slideLayout" Target="../slideLayouts/slideLayout196.xml"></Relationship><Relationship Id="rId10" Type="http://schemas.openxmlformats.org/officeDocument/2006/relationships/slideLayout" Target="../slideLayouts/slideLayout197.xml"></Relationship><Relationship Id="rId11" Type="http://schemas.openxmlformats.org/officeDocument/2006/relationships/slideLayout" Target="../slideLayouts/slideLayout198.xml"></Relationship><Relationship Id="rId12" Type="http://schemas.openxmlformats.org/officeDocument/2006/relationships/theme" Target="../theme/theme18.xml"></Relationship></Relationships>
</file>

<file path=ppt/slideMasters/_rels/slideMaster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9.xml"></Relationship><Relationship Id="rId2" Type="http://schemas.openxmlformats.org/officeDocument/2006/relationships/slideLayout" Target="../slideLayouts/slideLayout200.xml"></Relationship><Relationship Id="rId3" Type="http://schemas.openxmlformats.org/officeDocument/2006/relationships/slideLayout" Target="../slideLayouts/slideLayout201.xml"></Relationship><Relationship Id="rId4" Type="http://schemas.openxmlformats.org/officeDocument/2006/relationships/slideLayout" Target="../slideLayouts/slideLayout202.xml"></Relationship><Relationship Id="rId5" Type="http://schemas.openxmlformats.org/officeDocument/2006/relationships/slideLayout" Target="../slideLayouts/slideLayout203.xml"></Relationship><Relationship Id="rId6" Type="http://schemas.openxmlformats.org/officeDocument/2006/relationships/slideLayout" Target="../slideLayouts/slideLayout204.xml"></Relationship><Relationship Id="rId7" Type="http://schemas.openxmlformats.org/officeDocument/2006/relationships/slideLayout" Target="../slideLayouts/slideLayout205.xml"></Relationship><Relationship Id="rId8" Type="http://schemas.openxmlformats.org/officeDocument/2006/relationships/slideLayout" Target="../slideLayouts/slideLayout206.xml"></Relationship><Relationship Id="rId9" Type="http://schemas.openxmlformats.org/officeDocument/2006/relationships/slideLayout" Target="../slideLayouts/slideLayout207.xml"></Relationship><Relationship Id="rId10" Type="http://schemas.openxmlformats.org/officeDocument/2006/relationships/slideLayout" Target="../slideLayouts/slideLayout208.xml"></Relationship><Relationship Id="rId11" Type="http://schemas.openxmlformats.org/officeDocument/2006/relationships/slideLayout" Target="../slideLayouts/slideLayout209.xml"></Relationship><Relationship Id="rId12" Type="http://schemas.openxmlformats.org/officeDocument/2006/relationships/theme" Target="../theme/theme19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0.xml"></Relationship><Relationship Id="rId2" Type="http://schemas.openxmlformats.org/officeDocument/2006/relationships/slideLayout" Target="../slideLayouts/slideLayout211.xml"></Relationship><Relationship Id="rId3" Type="http://schemas.openxmlformats.org/officeDocument/2006/relationships/slideLayout" Target="../slideLayouts/slideLayout212.xml"></Relationship><Relationship Id="rId4" Type="http://schemas.openxmlformats.org/officeDocument/2006/relationships/slideLayout" Target="../slideLayouts/slideLayout213.xml"></Relationship><Relationship Id="rId5" Type="http://schemas.openxmlformats.org/officeDocument/2006/relationships/slideLayout" Target="../slideLayouts/slideLayout214.xml"></Relationship><Relationship Id="rId6" Type="http://schemas.openxmlformats.org/officeDocument/2006/relationships/slideLayout" Target="../slideLayouts/slideLayout215.xml"></Relationship><Relationship Id="rId7" Type="http://schemas.openxmlformats.org/officeDocument/2006/relationships/slideLayout" Target="../slideLayouts/slideLayout216.xml"></Relationship><Relationship Id="rId8" Type="http://schemas.openxmlformats.org/officeDocument/2006/relationships/slideLayout" Target="../slideLayouts/slideLayout217.xml"></Relationship><Relationship Id="rId9" Type="http://schemas.openxmlformats.org/officeDocument/2006/relationships/slideLayout" Target="../slideLayouts/slideLayout218.xml"></Relationship><Relationship Id="rId10" Type="http://schemas.openxmlformats.org/officeDocument/2006/relationships/slideLayout" Target="../slideLayouts/slideLayout219.xml"></Relationship><Relationship Id="rId11" Type="http://schemas.openxmlformats.org/officeDocument/2006/relationships/slideLayout" Target="../slideLayouts/slideLayout220.xml"></Relationship><Relationship Id="rId12" Type="http://schemas.openxmlformats.org/officeDocument/2006/relationships/theme" Target="../theme/theme20.xml"></Relationship></Relationships>
</file>

<file path=ppt/slideMasters/_rels/slideMaster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1.xml"></Relationship><Relationship Id="rId2" Type="http://schemas.openxmlformats.org/officeDocument/2006/relationships/slideLayout" Target="../slideLayouts/slideLayout222.xml"></Relationship><Relationship Id="rId3" Type="http://schemas.openxmlformats.org/officeDocument/2006/relationships/slideLayout" Target="../slideLayouts/slideLayout223.xml"></Relationship><Relationship Id="rId4" Type="http://schemas.openxmlformats.org/officeDocument/2006/relationships/slideLayout" Target="../slideLayouts/slideLayout224.xml"></Relationship><Relationship Id="rId5" Type="http://schemas.openxmlformats.org/officeDocument/2006/relationships/slideLayout" Target="../slideLayouts/slideLayout225.xml"></Relationship><Relationship Id="rId6" Type="http://schemas.openxmlformats.org/officeDocument/2006/relationships/slideLayout" Target="../slideLayouts/slideLayout226.xml"></Relationship><Relationship Id="rId7" Type="http://schemas.openxmlformats.org/officeDocument/2006/relationships/slideLayout" Target="../slideLayouts/slideLayout227.xml"></Relationship><Relationship Id="rId8" Type="http://schemas.openxmlformats.org/officeDocument/2006/relationships/slideLayout" Target="../slideLayouts/slideLayout228.xml"></Relationship><Relationship Id="rId9" Type="http://schemas.openxmlformats.org/officeDocument/2006/relationships/slideLayout" Target="../slideLayouts/slideLayout229.xml"></Relationship><Relationship Id="rId10" Type="http://schemas.openxmlformats.org/officeDocument/2006/relationships/slideLayout" Target="../slideLayouts/slideLayout230.xml"></Relationship><Relationship Id="rId11" Type="http://schemas.openxmlformats.org/officeDocument/2006/relationships/slideLayout" Target="../slideLayouts/slideLayout231.xml"></Relationship><Relationship Id="rId12" Type="http://schemas.openxmlformats.org/officeDocument/2006/relationships/theme" Target="../theme/theme21.xml"></Relationship></Relationships>
</file>

<file path=ppt/slideMasters/_rels/slideMaster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2.xml"></Relationship><Relationship Id="rId2" Type="http://schemas.openxmlformats.org/officeDocument/2006/relationships/slideLayout" Target="../slideLayouts/slideLayout233.xml"></Relationship><Relationship Id="rId3" Type="http://schemas.openxmlformats.org/officeDocument/2006/relationships/slideLayout" Target="../slideLayouts/slideLayout234.xml"></Relationship><Relationship Id="rId4" Type="http://schemas.openxmlformats.org/officeDocument/2006/relationships/slideLayout" Target="../slideLayouts/slideLayout235.xml"></Relationship><Relationship Id="rId5" Type="http://schemas.openxmlformats.org/officeDocument/2006/relationships/slideLayout" Target="../slideLayouts/slideLayout236.xml"></Relationship><Relationship Id="rId6" Type="http://schemas.openxmlformats.org/officeDocument/2006/relationships/slideLayout" Target="../slideLayouts/slideLayout237.xml"></Relationship><Relationship Id="rId7" Type="http://schemas.openxmlformats.org/officeDocument/2006/relationships/slideLayout" Target="../slideLayouts/slideLayout238.xml"></Relationship><Relationship Id="rId8" Type="http://schemas.openxmlformats.org/officeDocument/2006/relationships/slideLayout" Target="../slideLayouts/slideLayout239.xml"></Relationship><Relationship Id="rId9" Type="http://schemas.openxmlformats.org/officeDocument/2006/relationships/slideLayout" Target="../slideLayouts/slideLayout240.xml"></Relationship><Relationship Id="rId10" Type="http://schemas.openxmlformats.org/officeDocument/2006/relationships/slideLayout" Target="../slideLayouts/slideLayout241.xml"></Relationship><Relationship Id="rId11" Type="http://schemas.openxmlformats.org/officeDocument/2006/relationships/slideLayout" Target="../slideLayouts/slideLayout242.xml"></Relationship><Relationship Id="rId12" Type="http://schemas.openxmlformats.org/officeDocument/2006/relationships/theme" Target="../theme/theme22.xml"></Relationship></Relationships>
</file>

<file path=ppt/slideMasters/_rels/slideMaster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3.xml"></Relationship><Relationship Id="rId2" Type="http://schemas.openxmlformats.org/officeDocument/2006/relationships/slideLayout" Target="../slideLayouts/slideLayout244.xml"></Relationship><Relationship Id="rId3" Type="http://schemas.openxmlformats.org/officeDocument/2006/relationships/slideLayout" Target="../slideLayouts/slideLayout245.xml"></Relationship><Relationship Id="rId4" Type="http://schemas.openxmlformats.org/officeDocument/2006/relationships/slideLayout" Target="../slideLayouts/slideLayout246.xml"></Relationship><Relationship Id="rId5" Type="http://schemas.openxmlformats.org/officeDocument/2006/relationships/slideLayout" Target="../slideLayouts/slideLayout247.xml"></Relationship><Relationship Id="rId6" Type="http://schemas.openxmlformats.org/officeDocument/2006/relationships/slideLayout" Target="../slideLayouts/slideLayout248.xml"></Relationship><Relationship Id="rId7" Type="http://schemas.openxmlformats.org/officeDocument/2006/relationships/slideLayout" Target="../slideLayouts/slideLayout249.xml"></Relationship><Relationship Id="rId8" Type="http://schemas.openxmlformats.org/officeDocument/2006/relationships/slideLayout" Target="../slideLayouts/slideLayout250.xml"></Relationship><Relationship Id="rId9" Type="http://schemas.openxmlformats.org/officeDocument/2006/relationships/slideLayout" Target="../slideLayouts/slideLayout251.xml"></Relationship><Relationship Id="rId10" Type="http://schemas.openxmlformats.org/officeDocument/2006/relationships/slideLayout" Target="../slideLayouts/slideLayout252.xml"></Relationship><Relationship Id="rId11" Type="http://schemas.openxmlformats.org/officeDocument/2006/relationships/slideLayout" Target="../slideLayouts/slideLayout253.xml"></Relationship><Relationship Id="rId12" Type="http://schemas.openxmlformats.org/officeDocument/2006/relationships/theme" Target="../theme/theme23.xml"></Relationship></Relationships>
</file>

<file path=ppt/slideMasters/_rels/slideMaster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4.xml"></Relationship><Relationship Id="rId2" Type="http://schemas.openxmlformats.org/officeDocument/2006/relationships/slideLayout" Target="../slideLayouts/slideLayout255.xml"></Relationship><Relationship Id="rId3" Type="http://schemas.openxmlformats.org/officeDocument/2006/relationships/slideLayout" Target="../slideLayouts/slideLayout256.xml"></Relationship><Relationship Id="rId4" Type="http://schemas.openxmlformats.org/officeDocument/2006/relationships/slideLayout" Target="../slideLayouts/slideLayout257.xml"></Relationship><Relationship Id="rId5" Type="http://schemas.openxmlformats.org/officeDocument/2006/relationships/slideLayout" Target="../slideLayouts/slideLayout258.xml"></Relationship><Relationship Id="rId6" Type="http://schemas.openxmlformats.org/officeDocument/2006/relationships/slideLayout" Target="../slideLayouts/slideLayout259.xml"></Relationship><Relationship Id="rId7" Type="http://schemas.openxmlformats.org/officeDocument/2006/relationships/slideLayout" Target="../slideLayouts/slideLayout260.xml"></Relationship><Relationship Id="rId8" Type="http://schemas.openxmlformats.org/officeDocument/2006/relationships/slideLayout" Target="../slideLayouts/slideLayout261.xml"></Relationship><Relationship Id="rId9" Type="http://schemas.openxmlformats.org/officeDocument/2006/relationships/slideLayout" Target="../slideLayouts/slideLayout262.xml"></Relationship><Relationship Id="rId10" Type="http://schemas.openxmlformats.org/officeDocument/2006/relationships/slideLayout" Target="../slideLayouts/slideLayout263.xml"></Relationship><Relationship Id="rId11" Type="http://schemas.openxmlformats.org/officeDocument/2006/relationships/slideLayout" Target="../slideLayouts/slideLayout264.xml"></Relationship><Relationship Id="rId12" Type="http://schemas.openxmlformats.org/officeDocument/2006/relationships/theme" Target="../theme/theme24.xml"></Relationship></Relationships>
</file>

<file path=ppt/slideMasters/_rels/slideMaster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5.xml"></Relationship><Relationship Id="rId2" Type="http://schemas.openxmlformats.org/officeDocument/2006/relationships/slideLayout" Target="../slideLayouts/slideLayout266.xml"></Relationship><Relationship Id="rId3" Type="http://schemas.openxmlformats.org/officeDocument/2006/relationships/slideLayout" Target="../slideLayouts/slideLayout267.xml"></Relationship><Relationship Id="rId4" Type="http://schemas.openxmlformats.org/officeDocument/2006/relationships/slideLayout" Target="../slideLayouts/slideLayout268.xml"></Relationship><Relationship Id="rId5" Type="http://schemas.openxmlformats.org/officeDocument/2006/relationships/slideLayout" Target="../slideLayouts/slideLayout269.xml"></Relationship><Relationship Id="rId6" Type="http://schemas.openxmlformats.org/officeDocument/2006/relationships/slideLayout" Target="../slideLayouts/slideLayout270.xml"></Relationship><Relationship Id="rId7" Type="http://schemas.openxmlformats.org/officeDocument/2006/relationships/slideLayout" Target="../slideLayouts/slideLayout271.xml"></Relationship><Relationship Id="rId8" Type="http://schemas.openxmlformats.org/officeDocument/2006/relationships/slideLayout" Target="../slideLayouts/slideLayout272.xml"></Relationship><Relationship Id="rId9" Type="http://schemas.openxmlformats.org/officeDocument/2006/relationships/slideLayout" Target="../slideLayouts/slideLayout273.xml"></Relationship><Relationship Id="rId10" Type="http://schemas.openxmlformats.org/officeDocument/2006/relationships/slideLayout" Target="../slideLayouts/slideLayout274.xml"></Relationship><Relationship Id="rId11" Type="http://schemas.openxmlformats.org/officeDocument/2006/relationships/slideLayout" Target="../slideLayouts/slideLayout275.xml"></Relationship><Relationship Id="rId12" Type="http://schemas.openxmlformats.org/officeDocument/2006/relationships/theme" Target="../theme/theme25.xml"></Relationship></Relationships>
</file>

<file path=ppt/slideMasters/_rels/slideMaster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76.xml"></Relationship><Relationship Id="rId2" Type="http://schemas.openxmlformats.org/officeDocument/2006/relationships/slideLayout" Target="../slideLayouts/slideLayout277.xml"></Relationship><Relationship Id="rId3" Type="http://schemas.openxmlformats.org/officeDocument/2006/relationships/slideLayout" Target="../slideLayouts/slideLayout278.xml"></Relationship><Relationship Id="rId4" Type="http://schemas.openxmlformats.org/officeDocument/2006/relationships/slideLayout" Target="../slideLayouts/slideLayout279.xml"></Relationship><Relationship Id="rId5" Type="http://schemas.openxmlformats.org/officeDocument/2006/relationships/slideLayout" Target="../slideLayouts/slideLayout280.xml"></Relationship><Relationship Id="rId6" Type="http://schemas.openxmlformats.org/officeDocument/2006/relationships/slideLayout" Target="../slideLayouts/slideLayout281.xml"></Relationship><Relationship Id="rId7" Type="http://schemas.openxmlformats.org/officeDocument/2006/relationships/slideLayout" Target="../slideLayouts/slideLayout282.xml"></Relationship><Relationship Id="rId8" Type="http://schemas.openxmlformats.org/officeDocument/2006/relationships/slideLayout" Target="../slideLayouts/slideLayout283.xml"></Relationship><Relationship Id="rId9" Type="http://schemas.openxmlformats.org/officeDocument/2006/relationships/slideLayout" Target="../slideLayouts/slideLayout284.xml"></Relationship><Relationship Id="rId10" Type="http://schemas.openxmlformats.org/officeDocument/2006/relationships/slideLayout" Target="../slideLayouts/slideLayout285.xml"></Relationship><Relationship Id="rId11" Type="http://schemas.openxmlformats.org/officeDocument/2006/relationships/slideLayout" Target="../slideLayouts/slideLayout286.xml"></Relationship><Relationship Id="rId12" Type="http://schemas.openxmlformats.org/officeDocument/2006/relationships/theme" Target="../theme/theme26.xml"></Relationship></Relationships>
</file>

<file path=ppt/slideMasters/_rels/slideMaster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87.xml"></Relationship><Relationship Id="rId2" Type="http://schemas.openxmlformats.org/officeDocument/2006/relationships/slideLayout" Target="../slideLayouts/slideLayout288.xml"></Relationship><Relationship Id="rId3" Type="http://schemas.openxmlformats.org/officeDocument/2006/relationships/slideLayout" Target="../slideLayouts/slideLayout289.xml"></Relationship><Relationship Id="rId4" Type="http://schemas.openxmlformats.org/officeDocument/2006/relationships/slideLayout" Target="../slideLayouts/slideLayout290.xml"></Relationship><Relationship Id="rId5" Type="http://schemas.openxmlformats.org/officeDocument/2006/relationships/slideLayout" Target="../slideLayouts/slideLayout291.xml"></Relationship><Relationship Id="rId6" Type="http://schemas.openxmlformats.org/officeDocument/2006/relationships/slideLayout" Target="../slideLayouts/slideLayout292.xml"></Relationship><Relationship Id="rId7" Type="http://schemas.openxmlformats.org/officeDocument/2006/relationships/slideLayout" Target="../slideLayouts/slideLayout293.xml"></Relationship><Relationship Id="rId8" Type="http://schemas.openxmlformats.org/officeDocument/2006/relationships/slideLayout" Target="../slideLayouts/slideLayout294.xml"></Relationship><Relationship Id="rId9" Type="http://schemas.openxmlformats.org/officeDocument/2006/relationships/slideLayout" Target="../slideLayouts/slideLayout295.xml"></Relationship><Relationship Id="rId10" Type="http://schemas.openxmlformats.org/officeDocument/2006/relationships/slideLayout" Target="../slideLayouts/slideLayout296.xml"></Relationship><Relationship Id="rId11" Type="http://schemas.openxmlformats.org/officeDocument/2006/relationships/slideLayout" Target="../slideLayouts/slideLayout297.xml"></Relationship><Relationship Id="rId12" Type="http://schemas.openxmlformats.org/officeDocument/2006/relationships/theme" Target="../theme/theme27.xml"></Relationship></Relationships>
</file>

<file path=ppt/slideMasters/_rels/slideMaster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98.xml"></Relationship><Relationship Id="rId2" Type="http://schemas.openxmlformats.org/officeDocument/2006/relationships/slideLayout" Target="../slideLayouts/slideLayout299.xml"></Relationship><Relationship Id="rId3" Type="http://schemas.openxmlformats.org/officeDocument/2006/relationships/slideLayout" Target="../slideLayouts/slideLayout300.xml"></Relationship><Relationship Id="rId4" Type="http://schemas.openxmlformats.org/officeDocument/2006/relationships/slideLayout" Target="../slideLayouts/slideLayout301.xml"></Relationship><Relationship Id="rId5" Type="http://schemas.openxmlformats.org/officeDocument/2006/relationships/slideLayout" Target="../slideLayouts/slideLayout302.xml"></Relationship><Relationship Id="rId6" Type="http://schemas.openxmlformats.org/officeDocument/2006/relationships/slideLayout" Target="../slideLayouts/slideLayout303.xml"></Relationship><Relationship Id="rId7" Type="http://schemas.openxmlformats.org/officeDocument/2006/relationships/slideLayout" Target="../slideLayouts/slideLayout304.xml"></Relationship><Relationship Id="rId8" Type="http://schemas.openxmlformats.org/officeDocument/2006/relationships/slideLayout" Target="../slideLayouts/slideLayout305.xml"></Relationship><Relationship Id="rId9" Type="http://schemas.openxmlformats.org/officeDocument/2006/relationships/slideLayout" Target="../slideLayouts/slideLayout306.xml"></Relationship><Relationship Id="rId10" Type="http://schemas.openxmlformats.org/officeDocument/2006/relationships/slideLayout" Target="../slideLayouts/slideLayout307.xml"></Relationship><Relationship Id="rId11" Type="http://schemas.openxmlformats.org/officeDocument/2006/relationships/slideLayout" Target="../slideLayouts/slideLayout308.xml"></Relationship><Relationship Id="rId12" Type="http://schemas.openxmlformats.org/officeDocument/2006/relationships/theme" Target="../theme/theme28.xml"></Relationship></Relationships>
</file>

<file path=ppt/slideMasters/_rels/slideMaster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09.xml"></Relationship><Relationship Id="rId2" Type="http://schemas.openxmlformats.org/officeDocument/2006/relationships/slideLayout" Target="../slideLayouts/slideLayout310.xml"></Relationship><Relationship Id="rId3" Type="http://schemas.openxmlformats.org/officeDocument/2006/relationships/slideLayout" Target="../slideLayouts/slideLayout311.xml"></Relationship><Relationship Id="rId4" Type="http://schemas.openxmlformats.org/officeDocument/2006/relationships/slideLayout" Target="../slideLayouts/slideLayout312.xml"></Relationship><Relationship Id="rId5" Type="http://schemas.openxmlformats.org/officeDocument/2006/relationships/slideLayout" Target="../slideLayouts/slideLayout313.xml"></Relationship><Relationship Id="rId6" Type="http://schemas.openxmlformats.org/officeDocument/2006/relationships/slideLayout" Target="../slideLayouts/slideLayout314.xml"></Relationship><Relationship Id="rId7" Type="http://schemas.openxmlformats.org/officeDocument/2006/relationships/slideLayout" Target="../slideLayouts/slideLayout315.xml"></Relationship><Relationship Id="rId8" Type="http://schemas.openxmlformats.org/officeDocument/2006/relationships/slideLayout" Target="../slideLayouts/slideLayout316.xml"></Relationship><Relationship Id="rId9" Type="http://schemas.openxmlformats.org/officeDocument/2006/relationships/slideLayout" Target="../slideLayouts/slideLayout317.xml"></Relationship><Relationship Id="rId10" Type="http://schemas.openxmlformats.org/officeDocument/2006/relationships/slideLayout" Target="../slideLayouts/slideLayout318.xml"></Relationship><Relationship Id="rId11" Type="http://schemas.openxmlformats.org/officeDocument/2006/relationships/slideLayout" Target="../slideLayouts/slideLayout319.xml"></Relationship><Relationship Id="rId12" Type="http://schemas.openxmlformats.org/officeDocument/2006/relationships/theme" Target="../theme/theme29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20.xml"></Relationship><Relationship Id="rId2" Type="http://schemas.openxmlformats.org/officeDocument/2006/relationships/slideLayout" Target="../slideLayouts/slideLayout321.xml"></Relationship><Relationship Id="rId3" Type="http://schemas.openxmlformats.org/officeDocument/2006/relationships/slideLayout" Target="../slideLayouts/slideLayout322.xml"></Relationship><Relationship Id="rId4" Type="http://schemas.openxmlformats.org/officeDocument/2006/relationships/slideLayout" Target="../slideLayouts/slideLayout323.xml"></Relationship><Relationship Id="rId5" Type="http://schemas.openxmlformats.org/officeDocument/2006/relationships/slideLayout" Target="../slideLayouts/slideLayout324.xml"></Relationship><Relationship Id="rId6" Type="http://schemas.openxmlformats.org/officeDocument/2006/relationships/slideLayout" Target="../slideLayouts/slideLayout325.xml"></Relationship><Relationship Id="rId7" Type="http://schemas.openxmlformats.org/officeDocument/2006/relationships/slideLayout" Target="../slideLayouts/slideLayout326.xml"></Relationship><Relationship Id="rId8" Type="http://schemas.openxmlformats.org/officeDocument/2006/relationships/slideLayout" Target="../slideLayouts/slideLayout327.xml"></Relationship><Relationship Id="rId9" Type="http://schemas.openxmlformats.org/officeDocument/2006/relationships/slideLayout" Target="../slideLayouts/slideLayout328.xml"></Relationship><Relationship Id="rId10" Type="http://schemas.openxmlformats.org/officeDocument/2006/relationships/slideLayout" Target="../slideLayouts/slideLayout329.xml"></Relationship><Relationship Id="rId11" Type="http://schemas.openxmlformats.org/officeDocument/2006/relationships/slideLayout" Target="../slideLayouts/slideLayout330.xml"></Relationship><Relationship Id="rId12" Type="http://schemas.openxmlformats.org/officeDocument/2006/relationships/theme" Target="../theme/theme30.xml"></Relationship></Relationships>
</file>

<file path=ppt/slideMasters/_rels/slideMaster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31.xml"></Relationship><Relationship Id="rId2" Type="http://schemas.openxmlformats.org/officeDocument/2006/relationships/slideLayout" Target="../slideLayouts/slideLayout332.xml"></Relationship><Relationship Id="rId3" Type="http://schemas.openxmlformats.org/officeDocument/2006/relationships/slideLayout" Target="../slideLayouts/slideLayout333.xml"></Relationship><Relationship Id="rId4" Type="http://schemas.openxmlformats.org/officeDocument/2006/relationships/slideLayout" Target="../slideLayouts/slideLayout334.xml"></Relationship><Relationship Id="rId5" Type="http://schemas.openxmlformats.org/officeDocument/2006/relationships/slideLayout" Target="../slideLayouts/slideLayout335.xml"></Relationship><Relationship Id="rId6" Type="http://schemas.openxmlformats.org/officeDocument/2006/relationships/slideLayout" Target="../slideLayouts/slideLayout336.xml"></Relationship><Relationship Id="rId7" Type="http://schemas.openxmlformats.org/officeDocument/2006/relationships/slideLayout" Target="../slideLayouts/slideLayout337.xml"></Relationship><Relationship Id="rId8" Type="http://schemas.openxmlformats.org/officeDocument/2006/relationships/slideLayout" Target="../slideLayouts/slideLayout338.xml"></Relationship><Relationship Id="rId9" Type="http://schemas.openxmlformats.org/officeDocument/2006/relationships/slideLayout" Target="../slideLayouts/slideLayout339.xml"></Relationship><Relationship Id="rId10" Type="http://schemas.openxmlformats.org/officeDocument/2006/relationships/slideLayout" Target="../slideLayouts/slideLayout340.xml"></Relationship><Relationship Id="rId11" Type="http://schemas.openxmlformats.org/officeDocument/2006/relationships/slideLayout" Target="../slideLayouts/slideLayout341.xml"></Relationship><Relationship Id="rId12" Type="http://schemas.openxmlformats.org/officeDocument/2006/relationships/theme" Target="../theme/theme31.xml"></Relationship></Relationships>
</file>

<file path=ppt/slideMasters/_rels/slideMaster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2.xml"></Relationship><Relationship Id="rId2" Type="http://schemas.openxmlformats.org/officeDocument/2006/relationships/slideLayout" Target="../slideLayouts/slideLayout343.xml"></Relationship><Relationship Id="rId3" Type="http://schemas.openxmlformats.org/officeDocument/2006/relationships/slideLayout" Target="../slideLayouts/slideLayout344.xml"></Relationship><Relationship Id="rId4" Type="http://schemas.openxmlformats.org/officeDocument/2006/relationships/slideLayout" Target="../slideLayouts/slideLayout345.xml"></Relationship><Relationship Id="rId5" Type="http://schemas.openxmlformats.org/officeDocument/2006/relationships/slideLayout" Target="../slideLayouts/slideLayout346.xml"></Relationship><Relationship Id="rId6" Type="http://schemas.openxmlformats.org/officeDocument/2006/relationships/slideLayout" Target="../slideLayouts/slideLayout347.xml"></Relationship><Relationship Id="rId7" Type="http://schemas.openxmlformats.org/officeDocument/2006/relationships/slideLayout" Target="../slideLayouts/slideLayout348.xml"></Relationship><Relationship Id="rId8" Type="http://schemas.openxmlformats.org/officeDocument/2006/relationships/slideLayout" Target="../slideLayouts/slideLayout349.xml"></Relationship><Relationship Id="rId9" Type="http://schemas.openxmlformats.org/officeDocument/2006/relationships/slideLayout" Target="../slideLayouts/slideLayout350.xml"></Relationship><Relationship Id="rId10" Type="http://schemas.openxmlformats.org/officeDocument/2006/relationships/slideLayout" Target="../slideLayouts/slideLayout351.xml"></Relationship><Relationship Id="rId11" Type="http://schemas.openxmlformats.org/officeDocument/2006/relationships/slideLayout" Target="../slideLayouts/slideLayout352.xml"></Relationship><Relationship Id="rId12" Type="http://schemas.openxmlformats.org/officeDocument/2006/relationships/theme" Target="../theme/theme32.xml"></Relationship></Relationships>
</file>

<file path=ppt/slideMasters/_rels/slideMaster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53.xml"></Relationship><Relationship Id="rId2" Type="http://schemas.openxmlformats.org/officeDocument/2006/relationships/slideLayout" Target="../slideLayouts/slideLayout354.xml"></Relationship><Relationship Id="rId3" Type="http://schemas.openxmlformats.org/officeDocument/2006/relationships/slideLayout" Target="../slideLayouts/slideLayout355.xml"></Relationship><Relationship Id="rId4" Type="http://schemas.openxmlformats.org/officeDocument/2006/relationships/slideLayout" Target="../slideLayouts/slideLayout356.xml"></Relationship><Relationship Id="rId5" Type="http://schemas.openxmlformats.org/officeDocument/2006/relationships/slideLayout" Target="../slideLayouts/slideLayout357.xml"></Relationship><Relationship Id="rId6" Type="http://schemas.openxmlformats.org/officeDocument/2006/relationships/slideLayout" Target="../slideLayouts/slideLayout358.xml"></Relationship><Relationship Id="rId7" Type="http://schemas.openxmlformats.org/officeDocument/2006/relationships/slideLayout" Target="../slideLayouts/slideLayout359.xml"></Relationship><Relationship Id="rId8" Type="http://schemas.openxmlformats.org/officeDocument/2006/relationships/slideLayout" Target="../slideLayouts/slideLayout360.xml"></Relationship><Relationship Id="rId9" Type="http://schemas.openxmlformats.org/officeDocument/2006/relationships/slideLayout" Target="../slideLayouts/slideLayout361.xml"></Relationship><Relationship Id="rId10" Type="http://schemas.openxmlformats.org/officeDocument/2006/relationships/slideLayout" Target="../slideLayouts/slideLayout362.xml"></Relationship><Relationship Id="rId11" Type="http://schemas.openxmlformats.org/officeDocument/2006/relationships/slideLayout" Target="../slideLayouts/slideLayout363.xml"></Relationship><Relationship Id="rId12" Type="http://schemas.openxmlformats.org/officeDocument/2006/relationships/theme" Target="../theme/theme33.xml"></Relationship></Relationships>
</file>

<file path=ppt/slideMasters/_rels/slideMaster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64.xml"></Relationship><Relationship Id="rId2" Type="http://schemas.openxmlformats.org/officeDocument/2006/relationships/slideLayout" Target="../slideLayouts/slideLayout365.xml"></Relationship><Relationship Id="rId3" Type="http://schemas.openxmlformats.org/officeDocument/2006/relationships/slideLayout" Target="../slideLayouts/slideLayout366.xml"></Relationship><Relationship Id="rId4" Type="http://schemas.openxmlformats.org/officeDocument/2006/relationships/slideLayout" Target="../slideLayouts/slideLayout367.xml"></Relationship><Relationship Id="rId5" Type="http://schemas.openxmlformats.org/officeDocument/2006/relationships/slideLayout" Target="../slideLayouts/slideLayout368.xml"></Relationship><Relationship Id="rId6" Type="http://schemas.openxmlformats.org/officeDocument/2006/relationships/slideLayout" Target="../slideLayouts/slideLayout369.xml"></Relationship><Relationship Id="rId7" Type="http://schemas.openxmlformats.org/officeDocument/2006/relationships/slideLayout" Target="../slideLayouts/slideLayout370.xml"></Relationship><Relationship Id="rId8" Type="http://schemas.openxmlformats.org/officeDocument/2006/relationships/slideLayout" Target="../slideLayouts/slideLayout371.xml"></Relationship><Relationship Id="rId9" Type="http://schemas.openxmlformats.org/officeDocument/2006/relationships/slideLayout" Target="../slideLayouts/slideLayout372.xml"></Relationship><Relationship Id="rId10" Type="http://schemas.openxmlformats.org/officeDocument/2006/relationships/slideLayout" Target="../slideLayouts/slideLayout373.xml"></Relationship><Relationship Id="rId11" Type="http://schemas.openxmlformats.org/officeDocument/2006/relationships/slideLayout" Target="../slideLayouts/slideLayout374.xml"></Relationship><Relationship Id="rId12" Type="http://schemas.openxmlformats.org/officeDocument/2006/relationships/theme" Target="../theme/theme34.xml"></Relationship></Relationships>
</file>

<file path=ppt/slideMasters/_rels/slideMaster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5.xml"></Relationship><Relationship Id="rId2" Type="http://schemas.openxmlformats.org/officeDocument/2006/relationships/slideLayout" Target="../slideLayouts/slideLayout376.xml"></Relationship><Relationship Id="rId3" Type="http://schemas.openxmlformats.org/officeDocument/2006/relationships/slideLayout" Target="../slideLayouts/slideLayout377.xml"></Relationship><Relationship Id="rId4" Type="http://schemas.openxmlformats.org/officeDocument/2006/relationships/slideLayout" Target="../slideLayouts/slideLayout378.xml"></Relationship><Relationship Id="rId5" Type="http://schemas.openxmlformats.org/officeDocument/2006/relationships/slideLayout" Target="../slideLayouts/slideLayout379.xml"></Relationship><Relationship Id="rId6" Type="http://schemas.openxmlformats.org/officeDocument/2006/relationships/slideLayout" Target="../slideLayouts/slideLayout380.xml"></Relationship><Relationship Id="rId7" Type="http://schemas.openxmlformats.org/officeDocument/2006/relationships/slideLayout" Target="../slideLayouts/slideLayout381.xml"></Relationship><Relationship Id="rId8" Type="http://schemas.openxmlformats.org/officeDocument/2006/relationships/slideLayout" Target="../slideLayouts/slideLayout382.xml"></Relationship><Relationship Id="rId9" Type="http://schemas.openxmlformats.org/officeDocument/2006/relationships/slideLayout" Target="../slideLayouts/slideLayout383.xml"></Relationship><Relationship Id="rId10" Type="http://schemas.openxmlformats.org/officeDocument/2006/relationships/slideLayout" Target="../slideLayouts/slideLayout384.xml"></Relationship><Relationship Id="rId11" Type="http://schemas.openxmlformats.org/officeDocument/2006/relationships/slideLayout" Target="../slideLayouts/slideLayout385.xml"></Relationship><Relationship Id="rId12" Type="http://schemas.openxmlformats.org/officeDocument/2006/relationships/theme" Target="../theme/theme35.xml"></Relationship></Relationships>
</file>

<file path=ppt/slideMasters/_rels/slideMaster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6.xml"></Relationship><Relationship Id="rId2" Type="http://schemas.openxmlformats.org/officeDocument/2006/relationships/slideLayout" Target="../slideLayouts/slideLayout387.xml"></Relationship><Relationship Id="rId3" Type="http://schemas.openxmlformats.org/officeDocument/2006/relationships/slideLayout" Target="../slideLayouts/slideLayout388.xml"></Relationship><Relationship Id="rId4" Type="http://schemas.openxmlformats.org/officeDocument/2006/relationships/slideLayout" Target="../slideLayouts/slideLayout389.xml"></Relationship><Relationship Id="rId5" Type="http://schemas.openxmlformats.org/officeDocument/2006/relationships/slideLayout" Target="../slideLayouts/slideLayout390.xml"></Relationship><Relationship Id="rId6" Type="http://schemas.openxmlformats.org/officeDocument/2006/relationships/slideLayout" Target="../slideLayouts/slideLayout391.xml"></Relationship><Relationship Id="rId7" Type="http://schemas.openxmlformats.org/officeDocument/2006/relationships/slideLayout" Target="../slideLayouts/slideLayout392.xml"></Relationship><Relationship Id="rId8" Type="http://schemas.openxmlformats.org/officeDocument/2006/relationships/slideLayout" Target="../slideLayouts/slideLayout393.xml"></Relationship><Relationship Id="rId9" Type="http://schemas.openxmlformats.org/officeDocument/2006/relationships/slideLayout" Target="../slideLayouts/slideLayout394.xml"></Relationship><Relationship Id="rId10" Type="http://schemas.openxmlformats.org/officeDocument/2006/relationships/slideLayout" Target="../slideLayouts/slideLayout395.xml"></Relationship><Relationship Id="rId11" Type="http://schemas.openxmlformats.org/officeDocument/2006/relationships/slideLayout" Target="../slideLayouts/slideLayout396.xml"></Relationship><Relationship Id="rId12" Type="http://schemas.openxmlformats.org/officeDocument/2006/relationships/theme" Target="../theme/theme36.xml"></Relationship></Relationships>
</file>

<file path=ppt/slideMasters/_rels/slideMaster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7.xml"></Relationship><Relationship Id="rId2" Type="http://schemas.openxmlformats.org/officeDocument/2006/relationships/slideLayout" Target="../slideLayouts/slideLayout398.xml"></Relationship><Relationship Id="rId3" Type="http://schemas.openxmlformats.org/officeDocument/2006/relationships/slideLayout" Target="../slideLayouts/slideLayout399.xml"></Relationship><Relationship Id="rId4" Type="http://schemas.openxmlformats.org/officeDocument/2006/relationships/slideLayout" Target="../slideLayouts/slideLayout400.xml"></Relationship><Relationship Id="rId5" Type="http://schemas.openxmlformats.org/officeDocument/2006/relationships/slideLayout" Target="../slideLayouts/slideLayout401.xml"></Relationship><Relationship Id="rId6" Type="http://schemas.openxmlformats.org/officeDocument/2006/relationships/slideLayout" Target="../slideLayouts/slideLayout402.xml"></Relationship><Relationship Id="rId7" Type="http://schemas.openxmlformats.org/officeDocument/2006/relationships/slideLayout" Target="../slideLayouts/slideLayout403.xml"></Relationship><Relationship Id="rId8" Type="http://schemas.openxmlformats.org/officeDocument/2006/relationships/slideLayout" Target="../slideLayouts/slideLayout404.xml"></Relationship><Relationship Id="rId9" Type="http://schemas.openxmlformats.org/officeDocument/2006/relationships/slideLayout" Target="../slideLayouts/slideLayout405.xml"></Relationship><Relationship Id="rId10" Type="http://schemas.openxmlformats.org/officeDocument/2006/relationships/slideLayout" Target="../slideLayouts/slideLayout406.xml"></Relationship><Relationship Id="rId11" Type="http://schemas.openxmlformats.org/officeDocument/2006/relationships/slideLayout" Target="../slideLayouts/slideLayout407.xml"></Relationship><Relationship Id="rId12" Type="http://schemas.openxmlformats.org/officeDocument/2006/relationships/theme" Target="../theme/theme37.xml"></Relationship></Relationships>
</file>

<file path=ppt/slideMasters/_rels/slideMaster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8.xml"></Relationship><Relationship Id="rId2" Type="http://schemas.openxmlformats.org/officeDocument/2006/relationships/slideLayout" Target="../slideLayouts/slideLayout409.xml"></Relationship><Relationship Id="rId3" Type="http://schemas.openxmlformats.org/officeDocument/2006/relationships/slideLayout" Target="../slideLayouts/slideLayout410.xml"></Relationship><Relationship Id="rId4" Type="http://schemas.openxmlformats.org/officeDocument/2006/relationships/slideLayout" Target="../slideLayouts/slideLayout411.xml"></Relationship><Relationship Id="rId5" Type="http://schemas.openxmlformats.org/officeDocument/2006/relationships/slideLayout" Target="../slideLayouts/slideLayout412.xml"></Relationship><Relationship Id="rId6" Type="http://schemas.openxmlformats.org/officeDocument/2006/relationships/slideLayout" Target="../slideLayouts/slideLayout413.xml"></Relationship><Relationship Id="rId7" Type="http://schemas.openxmlformats.org/officeDocument/2006/relationships/slideLayout" Target="../slideLayouts/slideLayout414.xml"></Relationship><Relationship Id="rId8" Type="http://schemas.openxmlformats.org/officeDocument/2006/relationships/slideLayout" Target="../slideLayouts/slideLayout415.xml"></Relationship><Relationship Id="rId9" Type="http://schemas.openxmlformats.org/officeDocument/2006/relationships/slideLayout" Target="../slideLayouts/slideLayout416.xml"></Relationship><Relationship Id="rId10" Type="http://schemas.openxmlformats.org/officeDocument/2006/relationships/slideLayout" Target="../slideLayouts/slideLayout417.xml"></Relationship><Relationship Id="rId11" Type="http://schemas.openxmlformats.org/officeDocument/2006/relationships/slideLayout" Target="../slideLayouts/slideLayout418.xml"></Relationship><Relationship Id="rId12" Type="http://schemas.openxmlformats.org/officeDocument/2006/relationships/theme" Target="../theme/theme38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9.xml"></Relationship><Relationship Id="rId2" Type="http://schemas.openxmlformats.org/officeDocument/2006/relationships/slideLayout" Target="../slideLayouts/slideLayout90.xml"></Relationship><Relationship Id="rId3" Type="http://schemas.openxmlformats.org/officeDocument/2006/relationships/slideLayout" Target="../slideLayouts/slideLayout91.xml"></Relationship><Relationship Id="rId4" Type="http://schemas.openxmlformats.org/officeDocument/2006/relationships/slideLayout" Target="../slideLayouts/slideLayout92.xml"></Relationship><Relationship Id="rId5" Type="http://schemas.openxmlformats.org/officeDocument/2006/relationships/slideLayout" Target="../slideLayouts/slideLayout93.xml"></Relationship><Relationship Id="rId6" Type="http://schemas.openxmlformats.org/officeDocument/2006/relationships/slideLayout" Target="../slideLayouts/slideLayout94.xml"></Relationship><Relationship Id="rId7" Type="http://schemas.openxmlformats.org/officeDocument/2006/relationships/slideLayout" Target="../slideLayouts/slideLayout95.xml"></Relationship><Relationship Id="rId8" Type="http://schemas.openxmlformats.org/officeDocument/2006/relationships/slideLayout" Target="../slideLayouts/slideLayout96.xml"></Relationship><Relationship Id="rId9" Type="http://schemas.openxmlformats.org/officeDocument/2006/relationships/slideLayout" Target="../slideLayouts/slideLayout97.xml"></Relationship><Relationship Id="rId10" Type="http://schemas.openxmlformats.org/officeDocument/2006/relationships/slideLayout" Target="../slideLayouts/slideLayout98.xml"></Relationship><Relationship Id="rId11" Type="http://schemas.openxmlformats.org/officeDocument/2006/relationships/slideLayout" Target="../slideLayouts/slideLayout99.xml"></Relationship><Relationship Id="rId12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580"/>
            <a:ext cx="2133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1229-18D9-4108-9378-0C45E9B25304}" type="datetimeFigureOut">
              <a:rPr lang="ko-KR" altLang="en-US" smtClean="0"/>
              <a:t>2023. 1. 21.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580"/>
            <a:ext cx="2895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580"/>
            <a:ext cx="2133600" cy="2736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9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  <p:sldLayoutId id="2147484708" r:id="rId7"/>
    <p:sldLayoutId id="2147484709" r:id="rId8"/>
    <p:sldLayoutId id="2147484710" r:id="rId9"/>
    <p:sldLayoutId id="2147484711" r:id="rId10"/>
    <p:sldLayoutId id="214748471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4" r:id="rId1"/>
    <p:sldLayoutId id="2147484725" r:id="rId2"/>
    <p:sldLayoutId id="2147484726" r:id="rId3"/>
    <p:sldLayoutId id="2147484727" r:id="rId4"/>
    <p:sldLayoutId id="2147484728" r:id="rId5"/>
    <p:sldLayoutId id="2147484729" r:id="rId6"/>
    <p:sldLayoutId id="2147484730" r:id="rId7"/>
    <p:sldLayoutId id="2147484731" r:id="rId8"/>
    <p:sldLayoutId id="2147484732" r:id="rId9"/>
    <p:sldLayoutId id="2147484733" r:id="rId10"/>
    <p:sldLayoutId id="214748473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870" cy="8585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870" cy="3395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870" cy="27495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8" r:id="rId2"/>
    <p:sldLayoutId id="2147484759" r:id="rId3"/>
    <p:sldLayoutId id="2147484760" r:id="rId4"/>
    <p:sldLayoutId id="2147484761" r:id="rId5"/>
    <p:sldLayoutId id="2147484762" r:id="rId6"/>
    <p:sldLayoutId id="2147484763" r:id="rId7"/>
    <p:sldLayoutId id="2147484764" r:id="rId8"/>
    <p:sldLayoutId id="2147484765" r:id="rId9"/>
    <p:sldLayoutId id="2147484766" r:id="rId10"/>
    <p:sldLayoutId id="214748476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  <p:sldLayoutId id="2147484797" r:id="rId8"/>
    <p:sldLayoutId id="2147484798" r:id="rId9"/>
    <p:sldLayoutId id="2147484799" r:id="rId10"/>
    <p:sldLayoutId id="214748480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2023-01-25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5" r:id="rId5"/>
    <p:sldLayoutId id="2147484806" r:id="rId6"/>
    <p:sldLayoutId id="2147484807" r:id="rId7"/>
    <p:sldLayoutId id="2147484808" r:id="rId8"/>
    <p:sldLayoutId id="2147484809" r:id="rId9"/>
    <p:sldLayoutId id="2147484810" r:id="rId10"/>
    <p:sldLayoutId id="214748481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628650" y="273685"/>
            <a:ext cx="7887335" cy="99504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628650" y="1369060"/>
            <a:ext cx="7887335" cy="3264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atinLnBrk="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6286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3028950" y="4766945"/>
            <a:ext cx="30867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6457950" y="4766945"/>
            <a:ext cx="2058035" cy="27432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2" r:id="rId1"/>
    <p:sldLayoutId id="2147484813" r:id="rId2"/>
    <p:sldLayoutId id="2147484814" r:id="rId3"/>
    <p:sldLayoutId id="2147484815" r:id="rId4"/>
    <p:sldLayoutId id="2147484816" r:id="rId5"/>
    <p:sldLayoutId id="2147484817" r:id="rId6"/>
    <p:sldLayoutId id="2147484818" r:id="rId7"/>
    <p:sldLayoutId id="2147484819" r:id="rId8"/>
    <p:sldLayoutId id="2147484820" r:id="rId9"/>
    <p:sldLayoutId id="2147484821" r:id="rId10"/>
    <p:sldLayoutId id="214748482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3" r:id="rId1"/>
    <p:sldLayoutId id="2147484824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45" r:id="rId1"/>
    <p:sldLayoutId id="2147484846" r:id="rId2"/>
    <p:sldLayoutId id="2147484847" r:id="rId3"/>
    <p:sldLayoutId id="2147484848" r:id="rId4"/>
    <p:sldLayoutId id="2147484849" r:id="rId5"/>
    <p:sldLayoutId id="2147484850" r:id="rId6"/>
    <p:sldLayoutId id="2147484851" r:id="rId7"/>
    <p:sldLayoutId id="2147484852" r:id="rId8"/>
    <p:sldLayoutId id="2147484853" r:id="rId9"/>
    <p:sldLayoutId id="2147484854" r:id="rId10"/>
    <p:sldLayoutId id="2147484855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58" r:id="rId1"/>
    <p:sldLayoutId id="2147485159" r:id="rId2"/>
    <p:sldLayoutId id="2147485160" r:id="rId3"/>
    <p:sldLayoutId id="2147485161" r:id="rId4"/>
    <p:sldLayoutId id="2147485162" r:id="rId5"/>
    <p:sldLayoutId id="2147485163" r:id="rId6"/>
    <p:sldLayoutId id="2147485164" r:id="rId7"/>
    <p:sldLayoutId id="2147485165" r:id="rId8"/>
    <p:sldLayoutId id="2147485166" r:id="rId9"/>
    <p:sldLayoutId id="2147485167" r:id="rId10"/>
    <p:sldLayoutId id="21474851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9" r:id="rId1"/>
    <p:sldLayoutId id="2147485170" r:id="rId2"/>
    <p:sldLayoutId id="2147485171" r:id="rId3"/>
    <p:sldLayoutId id="2147485172" r:id="rId4"/>
    <p:sldLayoutId id="2147485173" r:id="rId5"/>
    <p:sldLayoutId id="2147485174" r:id="rId6"/>
    <p:sldLayoutId id="2147485175" r:id="rId7"/>
    <p:sldLayoutId id="2147485176" r:id="rId8"/>
    <p:sldLayoutId id="2147485177" r:id="rId9"/>
    <p:sldLayoutId id="2147485178" r:id="rId10"/>
    <p:sldLayoutId id="214748517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0" r:id="rId1"/>
    <p:sldLayoutId id="2147485181" r:id="rId2"/>
    <p:sldLayoutId id="2147485182" r:id="rId3"/>
    <p:sldLayoutId id="2147485183" r:id="rId4"/>
    <p:sldLayoutId id="2147485184" r:id="rId5"/>
    <p:sldLayoutId id="2147485185" r:id="rId6"/>
    <p:sldLayoutId id="2147485186" r:id="rId7"/>
    <p:sldLayoutId id="2147485187" r:id="rId8"/>
    <p:sldLayoutId id="2147485188" r:id="rId9"/>
    <p:sldLayoutId id="2147485189" r:id="rId10"/>
    <p:sldLayoutId id="214748519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2" r:id="rId1"/>
    <p:sldLayoutId id="2147485203" r:id="rId2"/>
    <p:sldLayoutId id="2147485204" r:id="rId3"/>
    <p:sldLayoutId id="2147485205" r:id="rId4"/>
    <p:sldLayoutId id="2147485206" r:id="rId5"/>
    <p:sldLayoutId id="2147485207" r:id="rId6"/>
    <p:sldLayoutId id="2147485208" r:id="rId7"/>
    <p:sldLayoutId id="2147485209" r:id="rId8"/>
    <p:sldLayoutId id="2147485210" r:id="rId9"/>
    <p:sldLayoutId id="2147485211" r:id="rId10"/>
    <p:sldLayoutId id="2147485212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3" r:id="rId1"/>
    <p:sldLayoutId id="2147485214" r:id="rId2"/>
    <p:sldLayoutId id="2147485215" r:id="rId3"/>
    <p:sldLayoutId id="2147485216" r:id="rId4"/>
    <p:sldLayoutId id="2147485217" r:id="rId5"/>
    <p:sldLayoutId id="2147485218" r:id="rId6"/>
    <p:sldLayoutId id="2147485219" r:id="rId7"/>
    <p:sldLayoutId id="2147485220" r:id="rId8"/>
    <p:sldLayoutId id="2147485221" r:id="rId9"/>
    <p:sldLayoutId id="2147485222" r:id="rId10"/>
    <p:sldLayoutId id="2147485223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  <p:sldLayoutId id="2147485240" r:id="rId6"/>
    <p:sldLayoutId id="2147485241" r:id="rId7"/>
    <p:sldLayoutId id="2147485242" r:id="rId8"/>
    <p:sldLayoutId id="2147485243" r:id="rId9"/>
    <p:sldLayoutId id="2147485244" r:id="rId10"/>
    <p:sldLayoutId id="2147485245" r:id="rId11"/>
  </p:sldLayoutIdLst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2023. 1. 22.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1" r:id="rId1"/>
    <p:sldLayoutId id="2147485282" r:id="rId2"/>
    <p:sldLayoutId id="2147485283" r:id="rId3"/>
    <p:sldLayoutId id="2147485284" r:id="rId4"/>
    <p:sldLayoutId id="2147485285" r:id="rId5"/>
    <p:sldLayoutId id="2147485286" r:id="rId6"/>
    <p:sldLayoutId id="2147485287" r:id="rId7"/>
    <p:sldLayoutId id="2147485288" r:id="rId8"/>
    <p:sldLayoutId id="2147485289" r:id="rId9"/>
    <p:sldLayoutId id="2147485290" r:id="rId10"/>
    <p:sldLayoutId id="214748529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76" r:id="rId1"/>
    <p:sldLayoutId id="2147486577" r:id="rId2"/>
    <p:sldLayoutId id="2147486578" r:id="rId3"/>
    <p:sldLayoutId id="2147486579" r:id="rId4"/>
    <p:sldLayoutId id="2147486580" r:id="rId5"/>
    <p:sldLayoutId id="2147486581" r:id="rId6"/>
    <p:sldLayoutId id="2147486582" r:id="rId7"/>
    <p:sldLayoutId id="2147486583" r:id="rId8"/>
    <p:sldLayoutId id="2147486584" r:id="rId9"/>
    <p:sldLayoutId id="2147486585" r:id="rId10"/>
    <p:sldLayoutId id="214748658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2023. 1. 24.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87" r:id="rId1"/>
    <p:sldLayoutId id="2147486588" r:id="rId2"/>
    <p:sldLayoutId id="2147486589" r:id="rId3"/>
    <p:sldLayoutId id="2147486590" r:id="rId4"/>
    <p:sldLayoutId id="2147486591" r:id="rId5"/>
    <p:sldLayoutId id="2147486592" r:id="rId6"/>
    <p:sldLayoutId id="2147486593" r:id="rId7"/>
    <p:sldLayoutId id="2147486594" r:id="rId8"/>
    <p:sldLayoutId id="2147486595" r:id="rId9"/>
    <p:sldLayoutId id="2147486596" r:id="rId10"/>
    <p:sldLayoutId id="214748659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2023. 1. 21.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  <p:sldLayoutId id="2147484616" r:id="rId3"/>
    <p:sldLayoutId id="2147484617" r:id="rId4"/>
    <p:sldLayoutId id="2147484618" r:id="rId5"/>
    <p:sldLayoutId id="2147484619" r:id="rId6"/>
    <p:sldLayoutId id="2147484620" r:id="rId7"/>
    <p:sldLayoutId id="2147484621" r:id="rId8"/>
    <p:sldLayoutId id="2147484622" r:id="rId9"/>
    <p:sldLayoutId id="2147484623" r:id="rId10"/>
    <p:sldLayoutId id="214748462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6" r:id="rId1"/>
    <p:sldLayoutId id="2147484637" r:id="rId2"/>
    <p:sldLayoutId id="2147484638" r:id="rId3"/>
    <p:sldLayoutId id="2147484639" r:id="rId4"/>
    <p:sldLayoutId id="2147484640" r:id="rId5"/>
    <p:sldLayoutId id="2147484641" r:id="rId6"/>
    <p:sldLayoutId id="2147484642" r:id="rId7"/>
    <p:sldLayoutId id="2147484643" r:id="rId8"/>
    <p:sldLayoutId id="2147484644" r:id="rId9"/>
    <p:sldLayoutId id="2147484645" r:id="rId10"/>
    <p:sldLayoutId id="21474846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57200" y="205740"/>
            <a:ext cx="8230235" cy="8578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57200" y="1200150"/>
            <a:ext cx="8230235" cy="3395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457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2023-01-22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124200" y="4767580"/>
            <a:ext cx="2896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553200" y="4767580"/>
            <a:ext cx="2134235" cy="27432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  <p:sldLayoutId id="2147484660" r:id="rId3"/>
    <p:sldLayoutId id="2147484661" r:id="rId4"/>
    <p:sldLayoutId id="2147484662" r:id="rId5"/>
    <p:sldLayoutId id="2147484663" r:id="rId6"/>
    <p:sldLayoutId id="2147484664" r:id="rId7"/>
    <p:sldLayoutId id="2147484665" r:id="rId8"/>
    <p:sldLayoutId id="2147484666" r:id="rId9"/>
    <p:sldLayoutId id="2147484667" r:id="rId10"/>
    <p:sldLayoutId id="21474846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8.xml"></Relationship><Relationship Id="rId2" Type="http://schemas.openxmlformats.org/officeDocument/2006/relationships/image" Target="../media/fImage21701131241.jpeg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3785513978467.png"></Relationship></Relationships>
</file>

<file path=ppt/slides/_rels/slide10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33079320346827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2351291400633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5188414036500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7.xml"></Relationship><Relationship Id="rId2" Type="http://schemas.openxmlformats.org/officeDocument/2006/relationships/image" Target="../media/fImage4608414729169.png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image" Target="../media/fImage12919411156334.png"></Relationship><Relationship Id="rId4" Type="http://schemas.openxmlformats.org/officeDocument/2006/relationships/slideLayout" Target="../slideLayouts/slideLayout304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fImage11020211166500.png"></Relationship><Relationship Id="rId4" Type="http://schemas.openxmlformats.org/officeDocument/2006/relationships/slideLayout" Target="../slideLayouts/slideLayout315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fImage11159711179169.png"></Relationship><Relationship Id="rId4" Type="http://schemas.openxmlformats.org/officeDocument/2006/relationships/slideLayout" Target="../slideLayouts/slideLayout326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fImage11189911185724.png"></Relationship><Relationship Id="rId4" Type="http://schemas.openxmlformats.org/officeDocument/2006/relationships/slideLayout" Target="../slideLayouts/slideLayout326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3" Type="http://schemas.openxmlformats.org/officeDocument/2006/relationships/image" Target="../media/fImage13483011191478.png"></Relationship><Relationship Id="rId4" Type="http://schemas.openxmlformats.org/officeDocument/2006/relationships/slideLayout" Target="../slideLayouts/slideLayout326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3" Type="http://schemas.openxmlformats.org/officeDocument/2006/relationships/image" Target="../media/fImage13488811209358.png"></Relationship><Relationship Id="rId4" Type="http://schemas.openxmlformats.org/officeDocument/2006/relationships/slideLayout" Target="../slideLayouts/slideLayout326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8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fImage11999311216962.png"></Relationship><Relationship Id="rId4" Type="http://schemas.openxmlformats.org/officeDocument/2006/relationships/slideLayout" Target="../slideLayouts/slideLayout326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3" Type="http://schemas.openxmlformats.org/officeDocument/2006/relationships/image" Target="../media/fImage10532511224464.png"></Relationship><Relationship Id="rId4" Type="http://schemas.openxmlformats.org/officeDocument/2006/relationships/slideLayout" Target="../slideLayouts/slideLayout326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3" Type="http://schemas.openxmlformats.org/officeDocument/2006/relationships/image" Target="../media/fImage11046411235705.png"></Relationship><Relationship Id="rId4" Type="http://schemas.openxmlformats.org/officeDocument/2006/relationships/slideLayout" Target="../slideLayouts/slideLayout326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3" Type="http://schemas.openxmlformats.org/officeDocument/2006/relationships/image" Target="../media/fImage11179411248145.png"></Relationship><Relationship Id="rId4" Type="http://schemas.openxmlformats.org/officeDocument/2006/relationships/slideLayout" Target="../slideLayouts/slideLayout326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3" Type="http://schemas.openxmlformats.org/officeDocument/2006/relationships/image" Target="../media/fImage11020011253281.png"></Relationship><Relationship Id="rId4" Type="http://schemas.openxmlformats.org/officeDocument/2006/relationships/slideLayout" Target="../slideLayouts/slideLayout326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3" Type="http://schemas.openxmlformats.org/officeDocument/2006/relationships/image" Target="../media/fImage11286111266827.png"></Relationship><Relationship Id="rId4" Type="http://schemas.openxmlformats.org/officeDocument/2006/relationships/slideLayout" Target="../slideLayouts/slideLayout326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notesSlide" Target="../notesSlides/notesSlide26.xml"></Relationship><Relationship Id="rId3" Type="http://schemas.openxmlformats.org/officeDocument/2006/relationships/image" Target="../media/fImage10734011279961.png"></Relationship><Relationship Id="rId4" Type="http://schemas.openxmlformats.org/officeDocument/2006/relationships/slideLayout" Target="../slideLayouts/slideLayout326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notesSlide" Target="../notesSlides/notesSlide27.xml"></Relationship><Relationship Id="rId3" Type="http://schemas.openxmlformats.org/officeDocument/2006/relationships/image" Target="../media/fImage1120461128491.png"></Relationship><Relationship Id="rId4" Type="http://schemas.openxmlformats.org/officeDocument/2006/relationships/slideLayout" Target="../slideLayouts/slideLayout326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notesSlide" Target="../notesSlides/notesSlide28.xml"></Relationship><Relationship Id="rId3" Type="http://schemas.openxmlformats.org/officeDocument/2006/relationships/image" Target="../media/fImage10336611292995.png"></Relationship><Relationship Id="rId4" Type="http://schemas.openxmlformats.org/officeDocument/2006/relationships/slideLayout" Target="../slideLayouts/slideLayout326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notesSlide" Target="../notesSlides/notesSlide29.xml"></Relationship><Relationship Id="rId3" Type="http://schemas.openxmlformats.org/officeDocument/2006/relationships/image" Target="../media/fImage12403911301942.png"></Relationship><Relationship Id="rId4" Type="http://schemas.openxmlformats.org/officeDocument/2006/relationships/slideLayout" Target="../slideLayouts/slideLayout326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14.xml"></Relationship><Relationship Id="rId2" Type="http://schemas.openxmlformats.org/officeDocument/2006/relationships/image" Target="../media/fImage2861413958467.png"></Relationship><Relationship Id="rId3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9.xml"></Relationship><Relationship Id="rId2" Type="http://schemas.openxmlformats.org/officeDocument/2006/relationships/image" Target="../media/fImage5360316785724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32337677333.png"></Relationship><Relationship Id="rId3" Type="http://schemas.openxmlformats.org/officeDocument/2006/relationships/image" Target="../media/fImage323376787673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323376904664.png"></Relationship><Relationship Id="rId3" Type="http://schemas.openxmlformats.org/officeDocument/2006/relationships/image" Target="../media/fImage102106925141.pn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323377027711.png"></Relationship><Relationship Id="rId3" Type="http://schemas.openxmlformats.org/officeDocument/2006/relationships/image" Target="../media/fImage323377038253.png"></Relationship><Relationship Id="rId4" Type="http://schemas.openxmlformats.org/officeDocument/2006/relationships/image" Target="../media/fImage10797106868.png"></Relationship><Relationship Id="rId5" Type="http://schemas.openxmlformats.org/officeDocument/2006/relationships/image" Target="../media/fImage10797115547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3.xml"></Relationship><Relationship Id="rId2" Type="http://schemas.openxmlformats.org/officeDocument/2006/relationships/image" Target="../media/fImage483307197644.png"></Relationship><Relationship Id="rId3" Type="http://schemas.openxmlformats.org/officeDocument/2006/relationships/image" Target="../media/fImage147417202662.png"></Relationship><Relationship Id="rId4" Type="http://schemas.openxmlformats.org/officeDocument/2006/relationships/image" Target="../media/fImage107177212757.png"></Relationship><Relationship Id="rId5" Type="http://schemas.openxmlformats.org/officeDocument/2006/relationships/image" Target="../media/fImage1082572237.png"></Relationship><Relationship Id="rId6" Type="http://schemas.openxmlformats.org/officeDocument/2006/relationships/image" Target="../media/fImage6467272859.png"></Relationship><Relationship Id="rId7" Type="http://schemas.openxmlformats.org/officeDocument/2006/relationships/image" Target="../media/fImage6467288723.png"></Relationship><Relationship Id="rId8" Type="http://schemas.openxmlformats.org/officeDocument/2006/relationships/image" Target="../media/fImage6467299741.png"></Relationship><Relationship Id="rId9" Type="http://schemas.openxmlformats.org/officeDocument/2006/relationships/image" Target="../media/fImage6467307529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2399510428145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5.xml"></Relationship><Relationship Id="rId2" Type="http://schemas.openxmlformats.org/officeDocument/2006/relationships/image" Target="../media/fImage2874691841.png"></Relationship><Relationship Id="rId3" Type="http://schemas.openxmlformats.org/officeDocument/2006/relationships/image" Target="../media/fImage86249238467.pn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5.xml"></Relationship><Relationship Id="rId2" Type="http://schemas.openxmlformats.org/officeDocument/2006/relationships/image" Target="../media/fImage86249536334.png"></Relationship><Relationship Id="rId3" Type="http://schemas.openxmlformats.org/officeDocument/2006/relationships/image" Target="../media/fImage86249556500.png"></Relationship><Relationship Id="rId4" Type="http://schemas.openxmlformats.org/officeDocument/2006/relationships/image" Target="../media/fImage65329599169.pn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5558010306962.pn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5558010344464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2.xml"></Relationship><Relationship Id="rId2" Type="http://schemas.openxmlformats.org/officeDocument/2006/relationships/image" Target="../media/fImage2573317605724.png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Relationship Id="rId2" Type="http://schemas.openxmlformats.org/officeDocument/2006/relationships/image" Target="../media/fImage5558010385705.png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39985633281.png"></Relationship><Relationship Id="rId3" Type="http://schemas.openxmlformats.org/officeDocument/2006/relationships/image" Target="../media/fImage1021645646827.png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230135729961.png"></Relationship><Relationship Id="rId3" Type="http://schemas.openxmlformats.org/officeDocument/2006/relationships/image" Target="../media/fImage646579491.png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184895892995.png"></Relationship><Relationship Id="rId3" Type="http://schemas.openxmlformats.org/officeDocument/2006/relationships/image" Target="../media/fImage101825901942.png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Relationship Id="rId2" Type="http://schemas.openxmlformats.org/officeDocument/2006/relationships/image" Target="../media/fImage214006004827.png"></Relationship><Relationship Id="rId3" Type="http://schemas.openxmlformats.org/officeDocument/2006/relationships/image" Target="../media/fImage214006015436.png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1824211222391.png"></Relationship><Relationship Id="rId3" Type="http://schemas.openxmlformats.org/officeDocument/2006/relationships/image" Target="../media/fImage5054711244604.png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7201511303902.png"></Relationship><Relationship Id="rId3" Type="http://schemas.openxmlformats.org/officeDocument/2006/relationships/image" Target="../media/fImage58761136153.png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649201140292.png"></Relationship><Relationship Id="rId3" Type="http://schemas.openxmlformats.org/officeDocument/2006/relationships/image" Target="../media/fImage1396411452382.png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4210311497421.png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1740911558716.png"></Relationship><Relationship Id="rId3" Type="http://schemas.openxmlformats.org/officeDocument/2006/relationships/image" Target="../media/fImage123511609718.png"></Relationship><Relationship Id="rId4" Type="http://schemas.openxmlformats.org/officeDocument/2006/relationships/image" Target="../media/fImage363911629895.png"></Relationship><Relationship Id="rId5" Type="http://schemas.openxmlformats.org/officeDocument/2006/relationships/image" Target="../media/fImage587411645447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2.xml"></Relationship><Relationship Id="rId2" Type="http://schemas.openxmlformats.org/officeDocument/2006/relationships/image" Target="../media/fImage3001417671478.png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2125111681726.png"></Relationship><Relationship Id="rId3" Type="http://schemas.openxmlformats.org/officeDocument/2006/relationships/image" Target="../media/fImage778711744771.png"></Relationship><Relationship Id="rId4" Type="http://schemas.openxmlformats.org/officeDocument/2006/relationships/image" Target="../media/fImage381211761538.png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965211801869.png"></Relationship><Relationship Id="rId3" Type="http://schemas.openxmlformats.org/officeDocument/2006/relationships/image" Target="../media/fImage196311849912.png"></Relationship><Relationship Id="rId4" Type="http://schemas.openxmlformats.org/officeDocument/2006/relationships/image" Target="../media/fImage675911875667.png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11894211916299.png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48223111997035.png"></Relationship><Relationship Id="rId3" Type="http://schemas.openxmlformats.org/officeDocument/2006/relationships/image" Target="../media/fImage5424112009894.png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4414612078703.png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7.xml"></Relationship><Relationship Id="rId2" Type="http://schemas.openxmlformats.org/officeDocument/2006/relationships/image" Target="../media/fImage6962312153811.png"></Relationship><Relationship Id="rId3" Type="http://schemas.openxmlformats.org/officeDocument/2006/relationships/image" Target="../media/fImage1021512201322.png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46162802778.png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490998162316.png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6627368243035.png"></Relationship><Relationship Id="rId3" Type="http://schemas.openxmlformats.org/officeDocument/2006/relationships/image" Target="../media/fImage60178262190.png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1335338341842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1.xml"></Relationship><Relationship Id="rId2" Type="http://schemas.openxmlformats.org/officeDocument/2006/relationships/image" Target="../media/fImage35814210341.png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4.xml"></Relationship><Relationship Id="rId2" Type="http://schemas.openxmlformats.org/officeDocument/2006/relationships/image" Target="../media/fImage91824844288.png"></Relationship></Relationships>
</file>

<file path=ppt/slides/_rels/slide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8.xml"></Relationship><Relationship Id="rId2" Type="http://schemas.openxmlformats.org/officeDocument/2006/relationships/image" Target="../media/fImage2973716061478.png"></Relationship></Relationships>
</file>

<file path=ppt/slides/_rels/slide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8.xml"></Relationship><Relationship Id="rId2" Type="http://schemas.openxmlformats.org/officeDocument/2006/relationships/image" Target="../media/fImage2928516099358.png"></Relationship></Relationships>
</file>

<file path=ppt/slides/_rels/slide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44641419854084.png"></Relationship></Relationships>
</file>

<file path=ppt/slides/_rels/slide6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51377819939954.png"></Relationship></Relationships>
</file>

<file path=ppt/slides/_rels/slide6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94717620008756.png"></Relationship></Relationships>
</file>

<file path=ppt/slides/_rels/slide6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4952820071840.png"></Relationship></Relationships>
</file>

<file path=ppt/slides/_rels/slide6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4750620144966.png"></Relationship><Relationship Id="rId3" Type="http://schemas.openxmlformats.org/officeDocument/2006/relationships/image" Target="../media/fImage7951620157376.png"></Relationship></Relationships>
</file>

<file path=ppt/slides/_rels/slide6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1963120223931.png"></Relationship></Relationships>
</file>

<file path=ppt/slides/_rels/slide6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27050620296308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fImage281665111341.png"></Relationship><Relationship Id="rId4" Type="http://schemas.openxmlformats.org/officeDocument/2006/relationships/slideLayout" Target="../slideLayouts/slideLayout392.xml"></Relationship></Relationships>
</file>

<file path=ppt/slides/_rels/slide7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7715020366944.png"></Relationship></Relationships>
</file>

<file path=ppt/slides/_rels/slide7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3671520432439.png"></Relationship></Relationships>
</file>

<file path=ppt/slides/_rels/slide7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3432720504626.png"></Relationship></Relationships>
</file>

<file path=ppt/slides/_rels/slide7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Relationship Id="rId2" Type="http://schemas.openxmlformats.org/officeDocument/2006/relationships/image" Target="../media/fImage7715020561323.png"></Relationship></Relationships>
</file>

<file path=ppt/slides/_rels/slide7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3830812907446.png"></Relationship></Relationships>
</file>

<file path=ppt/slides/_rels/slide7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3728413003805.png"></Relationship><Relationship Id="rId3" Type="http://schemas.openxmlformats.org/officeDocument/2006/relationships/image" Target="../media/fImage465713015890.png"></Relationship><Relationship Id="rId4" Type="http://schemas.openxmlformats.org/officeDocument/2006/relationships/image" Target="../media/fImage926613056729.png"></Relationship><Relationship Id="rId5" Type="http://schemas.openxmlformats.org/officeDocument/2006/relationships/image" Target="../media/fImage1150213074370.png"></Relationship><Relationship Id="rId6" Type="http://schemas.openxmlformats.org/officeDocument/2006/relationships/image" Target="../media/fImage452913095350.png"></Relationship></Relationships>
</file>

<file path=ppt/slides/_rels/slide7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2874613145006.png"></Relationship><Relationship Id="rId3" Type="http://schemas.openxmlformats.org/officeDocument/2006/relationships/image" Target="../media/fImage862413181101.png"></Relationship><Relationship Id="rId4" Type="http://schemas.openxmlformats.org/officeDocument/2006/relationships/image" Target="../media/fImage694213204393.png"></Relationship><Relationship Id="rId5" Type="http://schemas.openxmlformats.org/officeDocument/2006/relationships/image" Target="../media/fImage653213233548.png"></Relationship></Relationships>
</file>

<file path=ppt/slides/_rels/slide7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1514613279629.png"></Relationship></Relationships>
</file>

<file path=ppt/slides/_rels/slide7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1276613322623.png"></Relationship></Relationships>
</file>

<file path=ppt/slides/_rels/slide7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05.xml"></Relationship><Relationship Id="rId2" Type="http://schemas.openxmlformats.org/officeDocument/2006/relationships/image" Target="../media/fImage6193712336962.png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image" Target="../media/fImage23204011148467.png"></Relationship><Relationship Id="rId4" Type="http://schemas.openxmlformats.org/officeDocument/2006/relationships/slideLayout" Target="../slideLayouts/slideLayout392.xml"></Relationship></Relationships>
</file>

<file path=ppt/slides/_rels/slide8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05.xml"></Relationship><Relationship Id="rId2" Type="http://schemas.openxmlformats.org/officeDocument/2006/relationships/image" Target="../media/fImage6193712424464.png"></Relationship></Relationships>
</file>

<file path=ppt/slides/_rels/slide8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05.xml"></Relationship><Relationship Id="rId2" Type="http://schemas.openxmlformats.org/officeDocument/2006/relationships/image" Target="../media/fImage6193712525705.png"></Relationship></Relationships>
</file>

<file path=ppt/slides/_rels/slide82.xml.rels><?xml version="1.0" encoding="UTF-8"?>
<Relationships xmlns="http://schemas.openxmlformats.org/package/2006/relationships"><Relationship Id="rId1" Type="http://schemas.openxmlformats.org/officeDocument/2006/relationships/image" Target="../media/fImage27657011314827.png"></Relationship><Relationship Id="rId2" Type="http://schemas.openxmlformats.org/officeDocument/2006/relationships/slideLayout" Target="../slideLayouts/slideLayout359.xml"></Relationship></Relationships>
</file>

<file path=ppt/slides/_rels/slide83.xml.rels><?xml version="1.0" encoding="UTF-8"?>
<Relationships xmlns="http://schemas.openxmlformats.org/package/2006/relationships"><Relationship Id="rId1" Type="http://schemas.openxmlformats.org/officeDocument/2006/relationships/image" Target="../media/fImage9009011325436.png"></Relationship><Relationship Id="rId2" Type="http://schemas.openxmlformats.org/officeDocument/2006/relationships/slideLayout" Target="../slideLayouts/slideLayout348.xml"></Relationship></Relationships>
</file>

<file path=ppt/slides/_rels/slide84.xml.rels><?xml version="1.0" encoding="UTF-8"?>
<Relationships xmlns="http://schemas.openxmlformats.org/package/2006/relationships"><Relationship Id="rId3" Type="http://schemas.openxmlformats.org/officeDocument/2006/relationships/image" Target="../media/fImage10877111332391.png"></Relationship><Relationship Id="rId4" Type="http://schemas.openxmlformats.org/officeDocument/2006/relationships/slideLayout" Target="../slideLayouts/slideLayout348.xml"></Relationship></Relationships>
</file>

<file path=ppt/slides/_rels/slide85.xml.rels><?xml version="1.0" encoding="UTF-8"?>
<Relationships xmlns="http://schemas.openxmlformats.org/package/2006/relationships"><Relationship Id="rId3" Type="http://schemas.openxmlformats.org/officeDocument/2006/relationships/image" Target="../media/fImage10866311344604.png"></Relationship><Relationship Id="rId4" Type="http://schemas.openxmlformats.org/officeDocument/2006/relationships/slideLayout" Target="../slideLayouts/slideLayout348.xml"></Relationship></Relationships>
</file>

<file path=ppt/slides/_rels/slide86.xml.rels><?xml version="1.0" encoding="UTF-8"?>
<Relationships xmlns="http://schemas.openxmlformats.org/package/2006/relationships"><Relationship Id="rId3" Type="http://schemas.openxmlformats.org/officeDocument/2006/relationships/image" Target="../media/fImage11388011353902.png"></Relationship><Relationship Id="rId4" Type="http://schemas.openxmlformats.org/officeDocument/2006/relationships/slideLayout" Target="../slideLayouts/slideLayout348.xml"></Relationship></Relationships>
</file>

<file path=ppt/slides/_rels/slide87.xml.rels><?xml version="1.0" encoding="UTF-8"?>
<Relationships xmlns="http://schemas.openxmlformats.org/package/2006/relationships"><Relationship Id="rId3" Type="http://schemas.openxmlformats.org/officeDocument/2006/relationships/image" Target="../media/fImage1080491136153.png"></Relationship><Relationship Id="rId4" Type="http://schemas.openxmlformats.org/officeDocument/2006/relationships/slideLayout" Target="../slideLayouts/slideLayout348.xml"></Relationship></Relationships>
</file>

<file path=ppt/slides/_rels/slide88.xml.rels><?xml version="1.0" encoding="UTF-8"?>
<Relationships xmlns="http://schemas.openxmlformats.org/package/2006/relationships"><Relationship Id="rId3" Type="http://schemas.openxmlformats.org/officeDocument/2006/relationships/image" Target="../media/fImage1084981137292.png"></Relationship><Relationship Id="rId4" Type="http://schemas.openxmlformats.org/officeDocument/2006/relationships/slideLayout" Target="../slideLayouts/slideLayout348.xml"></Relationship></Relationships>
</file>

<file path=ppt/slides/_rels/slide89.xml.rels><?xml version="1.0" encoding="UTF-8"?>
<Relationships xmlns="http://schemas.openxmlformats.org/package/2006/relationships"><Relationship Id="rId3" Type="http://schemas.openxmlformats.org/officeDocument/2006/relationships/image" Target="../media/fImage10832911382382.png"></Relationship><Relationship Id="rId4" Type="http://schemas.openxmlformats.org/officeDocument/2006/relationships/slideLayout" Target="../slideLayouts/slideLayout34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6.xml"></Relationship><Relationship Id="rId2" Type="http://schemas.openxmlformats.org/officeDocument/2006/relationships/image" Target="../media/fImage57116139441.png"></Relationship></Relationships>
</file>

<file path=ppt/slides/_rels/slide90.xml.rels><?xml version="1.0" encoding="UTF-8"?>
<Relationships xmlns="http://schemas.openxmlformats.org/package/2006/relationships"><Relationship Id="rId1" Type="http://schemas.openxmlformats.org/officeDocument/2006/relationships/image" Target="../media/fImage9430211397421.png"></Relationship><Relationship Id="rId2" Type="http://schemas.openxmlformats.org/officeDocument/2006/relationships/slideLayout" Target="../slideLayouts/slideLayout348.xml"></Relationship></Relationships>
</file>

<file path=ppt/slides/_rels/slide91.xml.rels><?xml version="1.0" encoding="UTF-8"?>
<Relationships xmlns="http://schemas.openxmlformats.org/package/2006/relationships"><Relationship Id="rId3" Type="http://schemas.openxmlformats.org/officeDocument/2006/relationships/image" Target="../media/fImage10835011408716.png"></Relationship><Relationship Id="rId4" Type="http://schemas.openxmlformats.org/officeDocument/2006/relationships/slideLayout" Target="../slideLayouts/slideLayout348.xml"></Relationship></Relationships>
</file>

<file path=ppt/slides/_rels/slide92.xml.rels><?xml version="1.0" encoding="UTF-8"?>
<Relationships xmlns="http://schemas.openxmlformats.org/package/2006/relationships"><Relationship Id="rId3" Type="http://schemas.openxmlformats.org/officeDocument/2006/relationships/image" Target="../media/fImage10811511419718.png"></Relationship><Relationship Id="rId4" Type="http://schemas.openxmlformats.org/officeDocument/2006/relationships/slideLayout" Target="../slideLayouts/slideLayout348.xml"></Relationship></Relationships>
</file>

<file path=ppt/slides/_rels/slide93.xml.rels><?xml version="1.0" encoding="UTF-8"?>
<Relationships xmlns="http://schemas.openxmlformats.org/package/2006/relationships"><Relationship Id="rId1" Type="http://schemas.openxmlformats.org/officeDocument/2006/relationships/image" Target="../media/fImage9678511429895.png"></Relationship><Relationship Id="rId2" Type="http://schemas.openxmlformats.org/officeDocument/2006/relationships/slideLayout" Target="../slideLayouts/slideLayout348.xml"></Relationship></Relationships>
</file>

<file path=ppt/slides/_rels/slide94.xml.rels><?xml version="1.0" encoding="UTF-8"?>
<Relationships xmlns="http://schemas.openxmlformats.org/package/2006/relationships"><Relationship Id="rId1" Type="http://schemas.openxmlformats.org/officeDocument/2006/relationships/image" Target="../media/fImage9645911435447.png"></Relationship><Relationship Id="rId2" Type="http://schemas.openxmlformats.org/officeDocument/2006/relationships/slideLayout" Target="../slideLayouts/slideLayout348.xml"></Relationship></Relationships>
</file>

<file path=ppt/slides/_rels/slide95.xml.rels><?xml version="1.0" encoding="UTF-8"?>
<Relationships xmlns="http://schemas.openxmlformats.org/package/2006/relationships"><Relationship Id="rId1" Type="http://schemas.openxmlformats.org/officeDocument/2006/relationships/image" Target="../media/fImage9193611441726.png"></Relationship><Relationship Id="rId2" Type="http://schemas.openxmlformats.org/officeDocument/2006/relationships/slideLayout" Target="../slideLayouts/slideLayout348.xml"></Relationship></Relationships>
</file>

<file path=ppt/slides/_rels/slide9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4534820224464.png"></Relationship></Relationships>
</file>

<file path=ppt/slides/_rels/slide9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2603320255705.png"></Relationship></Relationships>
</file>

<file path=ppt/slides/_rels/slide9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2265320288145.png"></Relationship></Relationships>
</file>

<file path=ppt/slides/_rels/slide9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0.xml"></Relationship><Relationship Id="rId2" Type="http://schemas.openxmlformats.org/officeDocument/2006/relationships/image" Target="../media/fImage2728320313281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" descr="C:/Users/PC-08/AppData/Roaming/PolarisOffice/ETemp/13724_16846640/fImage217011312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3657600"/>
            <a:ext cx="9144635" cy="1486535"/>
          </a:xfrm>
          <a:prstGeom prst="rect"/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 rot="0">
            <a:off x="641350" y="457200"/>
            <a:ext cx="2858135" cy="32702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92710" y="1815465"/>
            <a:ext cx="7422515" cy="64452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>            </a:t>
            </a:r>
            <a:r>
              <a:rPr sz="18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>- So Match Fun!</a:t>
            </a: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 rot="0">
            <a:off x="395605" y="627380"/>
            <a:ext cx="6271260" cy="87312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600" cap="none" i="0" b="0" strike="noStrik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바탕" charset="0"/>
                <a:ea typeface="HY견고딕" charset="0"/>
              </a:rPr>
              <a:t>화면정의서</a:t>
            </a:r>
            <a:endParaRPr lang="ko-KR" altLang="en-US" sz="2600" cap="none" i="0" b="0" strike="noStrike">
              <a:ln w="9525" cap="flat" cmpd="sng">
                <a:noFill/>
                <a:prstDash/>
              </a:ln>
              <a:solidFill>
                <a:srgbClr val="000000"/>
              </a:solidFill>
              <a:latin typeface="바탕" charset="0"/>
              <a:ea typeface="HY견고딕" charset="0"/>
            </a:endParaRPr>
          </a:p>
          <a:p>
            <a:pPr marL="0" indent="0" rtl="0" algn="l" defTabSz="914400" eaLnBrk="0" latinLnBrk="0" hangingPunct="0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6464300" y="3220085"/>
            <a:ext cx="2566670" cy="26733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3136900" y="7255510"/>
            <a:ext cx="3328035" cy="1555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r" defTabSz="914400" eaLnBrk="1" latinLnBrk="1" hangingPunct="1">
              <a:buFontTx/>
              <a:buNone/>
              <a:tabLst>
                <a:tab pos="2700655" algn="ctr"/>
                <a:tab pos="5400675" algn="r"/>
              </a:tabLst>
            </a:pPr>
            <a:r>
              <a:rPr sz="7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Arial" charset="0"/>
                <a:ea typeface="바탕" charset="0"/>
              </a:rPr>
              <a:t>Copyright ⓒ 2012ATIT Co., Ltd. All rights reserved </a:t>
            </a:r>
            <a:endParaRPr lang="ko-KR" altLang="en-US" sz="7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Arial" charset="0"/>
              <a:ea typeface="바탕" charset="0"/>
            </a:endParaRPr>
          </a:p>
        </p:txBody>
      </p:sp>
      <p:cxnSp>
        <p:nvCxnSpPr>
          <p:cNvPr id="21" name="Rect 0"/>
          <p:cNvCxnSpPr/>
          <p:nvPr/>
        </p:nvCxnSpPr>
        <p:spPr>
          <a:xfrm rot="0">
            <a:off x="357505" y="457200"/>
            <a:ext cx="7311390" cy="635"/>
          </a:xfrm>
          <a:prstGeom prst="line"/>
          <a:ln w="9525" cap="flat" cmpd="sng">
            <a:prstDash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rot="0">
            <a:off x="357505" y="1688465"/>
            <a:ext cx="7311390" cy="635"/>
          </a:xfrm>
          <a:prstGeom prst="line"/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t 0"/>
          <p:cNvCxnSpPr/>
          <p:nvPr/>
        </p:nvCxnSpPr>
        <p:spPr>
          <a:xfrm rot="0">
            <a:off x="357505" y="2633345"/>
            <a:ext cx="7309485" cy="635"/>
          </a:xfrm>
          <a:prstGeom prst="line"/>
          <a:ln w="9525" cap="flat" cmpd="sng">
            <a:prstDash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Rect 0"/>
          <p:cNvSpPr>
            <a:spLocks/>
          </p:cNvSpPr>
          <p:nvPr/>
        </p:nvSpPr>
        <p:spPr>
          <a:xfrm rot="0">
            <a:off x="152400" y="10096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52400" y="87630"/>
            <a:ext cx="185420" cy="73914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6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  <a:t/>
            </a:r>
            <a:br>
              <a:rPr sz="600" cap="none" i="0" b="0" strike="noStrik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</a:br>
            <a:endParaRPr lang="ko-KR" altLang="en-US" sz="6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  <a:p>
            <a:pPr marL="0" indent="0" rtl="0" algn="l" defTabSz="914400" eaLnBrk="0" latinLnBrk="0" hangingPunct="0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52400" y="2724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52400" y="2724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vert="horz" anchor="ctr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51" name="Table 3"/>
          <p:cNvGraphicFramePr>
            <a:graphicFrameLocks noGrp="1"/>
          </p:cNvGraphicFramePr>
          <p:nvPr/>
        </p:nvGraphicFramePr>
        <p:xfrm>
          <a:off x="372745" y="3813810"/>
          <a:ext cx="4199255" cy="10261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80"/>
                <a:gridCol w="2835275"/>
              </a:tblGrid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문서관리번호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DDIT-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   성   일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2023.01.21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보      안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kern="100" i="0" b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</a:t>
                      </a:r>
                      <a:endParaRPr lang="ko-KR" altLang="en-US" sz="700" kern="100" i="0" b="1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공고등록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채용방식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선택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채용을 원할 시 선택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블라인드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채용을 원할 시 선택, 지원자들의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학력,연봉,성별을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고려하지 않는 채용 방식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첫번째 단계로 채용 방식을 선택하는 화면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37855139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332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화상면접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화상면접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화상면접을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진행하는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2" name="Picture " descr="C:/Users/PC-23/AppData/Roaming/PolarisOffice/ETemp/6660_21553064/fImage3307932034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공고등록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상세정보 입력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등록을 위한 상세 정보를 등록한다. 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수입력으로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표시된 항목은 비워둘 수 없다.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작성중인 공고가 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시저장된다.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공고가 등록된다.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공고의 상세정보를 입력하여 등록하기 위해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사용하는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 descr="C:/Users/PC-23/AppData/Roaming/PolarisOffice/ETemp/5660_11520840/fImage2351291400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공고상세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상세정보 확인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747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기본정보가 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상세정보가 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해당 공고에 지원할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관심공고로 등록하고 마이페이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지에서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공고의 상세정보를 조회하고 지원할 수 있는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 descr="C:/Users/PC-23/AppData/Roaming/PolarisOffice/ETemp/5660_11520840/fImage518841403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상세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기업명과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기업의 대표정보를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 정보와 공고, 통계 등의 정보가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표시된다.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관심기업으로 등록할 수 있고 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이페이지에서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기업의 상세정보를 조회하기 위해 사용하는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460841472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SR-APL-001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공고별 상세 내용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구인 공고에 대한 상세 화면을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정보를 보고 입사지원할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입사지원한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것을 수정하거나 취소할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공고글 목록에서 구인 공고글을 눌러 공고 상세글을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547495" y="137096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5147945" y="406654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6061710" y="480377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17575"/>
            <a:ext cx="6305550" cy="4229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spc="-13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spc="-13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메인 화면 - 달력형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일정을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날짜를 선택하면 일정을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일정을 추가할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구인공고의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 과정 다면평가 버튼을 누르면 채용 과정 목록의 메인 화면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갈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5436235" y="27876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700020" y="23558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5" y="917575"/>
            <a:ext cx="6299835" cy="4229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spc="-13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구인공고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메인화면 – 선형 진행도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공고에 대한 선형 진행도를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진행도에서 날짜에 따라 진행도를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통계를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 다면평가를 눌러 채용 과정 메인 화면으로 가면 진행도를 볼 수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진행도에서 공고명이나 각 단계를 클릭하면 세부 과정으로 들어갈 수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619885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547495" y="444373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707765" y="30035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8210"/>
            <a:ext cx="6287770" cy="4235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 조회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SR-PRC-003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목록 조회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직무별 채용 과정을 관리할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과정이 마감됐거나 진행중인 것을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과정이 어디쯤인지 알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진행도를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직무에 따라 채용 과정을 볼 수 있다. 채용 과정을 누르면 세부 사항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27630" y="19234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194685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780155" y="169164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145" y="918210"/>
            <a:ext cx="6265545" cy="4229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34925"/>
          <a:ext cx="6301106" cy="8705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258445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SR-PRC-004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 조회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상세 정보를 간략하게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과정별로 관련 내용을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일정별로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코멘트 한 것을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 목록에서 공고별 직무별로 과정을 누르면 해당 공고에 들어와 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03350" y="14198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03350" y="23304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517015" y="358013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917575"/>
            <a:ext cx="629666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채용과정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SR-PRC-005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과정에 대한 세부 사항을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공고에 대해 설정할 것인지 선택할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탭을 체크하여 과정을 고를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과정의 항목을 설정할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공고글에 넣을 채용 과정을 설정하는 페이지이다.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03350" y="14198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72565" y="176784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403350" y="235013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2051685" y="430022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17575"/>
            <a:ext cx="630555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8985" y="627380"/>
          <a:ext cx="7607300" cy="41446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335"/>
                <a:gridCol w="847090"/>
                <a:gridCol w="2793365"/>
                <a:gridCol w="3445510"/>
              </a:tblGrid>
              <a:tr h="702310">
                <a:tc grid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5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15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15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 개정 이력표</a:t>
                      </a:r>
                      <a:endParaRPr lang="ko-KR" altLang="en-US" sz="15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159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문서명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화면정의서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698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버전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  <a:endParaRPr lang="ko-KR" altLang="en-US" sz="800" kern="1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내용</a:t>
                      </a:r>
                      <a:endParaRPr lang="ko-KR" altLang="en-US" sz="800" kern="1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656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V0.1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V0.2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V0.3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V0.4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2023-01-21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2023-01-23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2023-01-25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2023-01-25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최초 제정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최경수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윤호연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최경수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00" i="0" b="1">
                          <a:solidFill>
                            <a:schemeClr val="tx1"/>
                          </a:solidFill>
                          <a:latin typeface="바탕" charset="0"/>
                          <a:ea typeface="맑은 고딕" charset="0"/>
                        </a:rPr>
                        <a:t>윤호연</a:t>
                      </a:r>
                      <a:endParaRPr lang="ko-KR" altLang="en-US" sz="800" kern="100" i="0" b="1">
                        <a:solidFill>
                          <a:schemeClr val="tx1"/>
                        </a:solidFill>
                        <a:latin typeface="바탕" charset="0"/>
                        <a:ea typeface="맑은 고딕" charset="0"/>
                      </a:endParaRPr>
                    </a:p>
                  </a:txBody>
                  <a:tcPr marL="58420" marR="58420" marT="0" marB="0" anchor="t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036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291465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채용과정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SR-PRC-006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 과정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작성할 것인지 기존 것을 불러올 것인지 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중요도와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과정에 등록할 것인지 고를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 다면평가를 등록할 때 과정 양식을 설정하는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9075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907540" y="199580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363845" y="257175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31545"/>
            <a:ext cx="6300470" cy="4212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18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 양식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SR-PRC-007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공고에 쓸 양식을 미리 저장해놓고 관리하는 곳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지금까지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등록한 양식들이 등록되어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등록할 때 쓰였던 제목들이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과정을 등록할 때 자동으로 저장되는 양식과 따로 관리하는 양식을 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리하는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2763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31545"/>
            <a:ext cx="6275705" cy="4212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 양식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SR-PRC-008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공고에 쓸 양식을 미리 저장해놓고 관리하는 곳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세부적인 점수 관리를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상세와 중요, 점수비율을 선택할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어떻게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놔두든 환산점수를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양식을 관리할 때 세부적으로 하나씩 보는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추가 시 항목 관리 페이지를 새 창으로 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331595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420495" y="293179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569460" y="379603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270" y="931545"/>
            <a:ext cx="6297295" cy="4212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과정별 평가 기준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SR-PRC-009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</a:t>
                      </a: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과정 다면평가 시, 과정별 평가 기준을 세우고 관리하며 가이드라인이 제공되기도 함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관리한다.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분류별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 관리를 볼 수도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기준을 작성하는 데에 필요한 가이드라인도 제공하거나 점수 부여 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등을 알려준다.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2763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17575"/>
            <a:ext cx="6309995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과정별 평가 기준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SR-PRC-0010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 과정 다면평가 시, 과정별 평가 기준을 세우고 관리하며 가이드라인이 제공되기도 함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평가 기준을 설정할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항목별 기준을 설정할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편향되지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않은 점수 부여를 위해 가이드라인 등을 제공하는 페이지이다. 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사권자마다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부여된 권한이 다르기 때문에 과정 관리와는 다른 페이지로 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영한다.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259840" y="16357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547495" y="281749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24560"/>
            <a:ext cx="6307455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과정별 평가 기준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SR-PRC-011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 과정 다면평가 시, 과정별 평가 기준을 세우고 관리하며, 항목을 추가하고 가이드라인이 제공되기도 함</a:t>
                      </a: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제목을 선택 시 나오는 가이드라인이다.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추가, 수정, 삭제할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과정별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 항목의 평가 기준을 정하는 페이지이다.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2" name="Rect 0"/>
          <p:cNvSpPr>
            <a:spLocks/>
          </p:cNvSpPr>
          <p:nvPr/>
        </p:nvSpPr>
        <p:spPr>
          <a:xfrm rot="0">
            <a:off x="1619885" y="2355850"/>
            <a:ext cx="3961130" cy="244919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400" b="1">
                <a:latin typeface="맑은 고딕" charset="0"/>
                <a:ea typeface="맑은 고딕" charset="0"/>
              </a:rPr>
              <a:t>주제파악</a:t>
            </a:r>
            <a:r>
              <a:rPr sz="1400" b="1">
                <a:latin typeface="맑은 고딕" charset="0"/>
                <a:ea typeface="맑은 고딕" charset="0"/>
              </a:rPr>
              <a:t> 정도는?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285750" indent="-285750" latinLnBrk="0">
              <a:buFont typeface="맑은 고딕"/>
              <a:buChar char="-"/>
            </a:pPr>
            <a:r>
              <a:rPr sz="1000">
                <a:latin typeface="맑은 고딕" charset="0"/>
                <a:ea typeface="맑은 고딕" charset="0"/>
              </a:rPr>
              <a:t>제시된 문제를 얼마나 정확하게 간파했는가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 언급 횟수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 활용 능력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r>
              <a:rPr sz="1000">
                <a:latin typeface="맑은 고딕" charset="0"/>
                <a:ea typeface="맑은 고딕" charset="0"/>
              </a:rPr>
              <a:t>주제와 내용 연결도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342900" indent="-342900" latinLnBrk="0">
              <a:buFont typeface="+mj-lt"/>
              <a:buAutoNum type="arabicParenR"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추가</a:t>
            </a:r>
            <a:r>
              <a:rPr sz="1000">
                <a:latin typeface="맑은 고딕" charset="0"/>
                <a:ea typeface="맑은 고딕" charset="0"/>
              </a:rPr>
              <a:t> / 수정 / 삭제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771775" y="276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835785" y="430022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" y="917575"/>
            <a:ext cx="630936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제출 서류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SR-PRC-012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지원자들이 제출한 서류들을 미리 정해놓은 항목별/지원자별/공고별 목록으로 볼 수 있다.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서류별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올릴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눌러 항목들을 추가할 수도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203575" y="134937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292090" y="133350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24560"/>
            <a:ext cx="6308090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제출 서류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SR-PRC-013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지원자들이 제출한 서류들을 미리 정해놓은 항목별/지원자별/공고별 목록으로 볼 수 있다.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서류 세부로 들어오면 목록을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첨부파일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 시 다운로드 받을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제출하지 않은 지원자에게 알림을 보낼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순서를 바꿀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지원자가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제출해야 할 서류를 미리 정해놓고 공지하여 올린 파일들 관리하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547495" y="19234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347720" y="199580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787900" y="22834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5940425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24560"/>
            <a:ext cx="6294120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 결정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SR-PRC-014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점수와 순위를 보고 최종 결정하기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최종 결정을 지을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결정 시 상태를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결정을 하기 위해 모여진 공고들의 목록을 볼 수 있는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70002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7575"/>
            <a:ext cx="6314440" cy="4226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최종 결정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SR-PRC-015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채용 과정 다면평가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점수와 순위를 보고 최종 결정하기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정보를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순위표를 보고 점수를 알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여부를 결정할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최종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결정에서 합격 여부를 짓는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475740" y="149161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051175" y="185166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292090" y="18427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24560"/>
            <a:ext cx="6309995" cy="4219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2022.04.22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업체 입찰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308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65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첫화면으로 로그인을 하면 메인페이지로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기억하기를 설정해두면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다음에 방문 시 password만 입력하면 된다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 비밀번호를 찾을 수 있다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회원가입을 통해 홈페이지 이용이 가능하다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동-호수가 매칭이 되면 자동가입이 되고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그렇지 않을 경우 관리자 승인이 필요하다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업체가 입찰을 할 경우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입찰 화면으로 바로 이동할 수 있는 버튼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178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474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입주민, 관리자가 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하는 화면.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그리고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입찰을 하고 싶은 업체가 입찰에 참여할 수 있는 화면.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5123" name="Picture " descr="C:/Users/PC-08/AppData/Roaming/PolarisOffice/ETemp/13724_16846640/fImage286141395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301105" cy="4032885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스마트매칭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개인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맞춤형 매칭 공고 서비스를 제공해주는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162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눌러 스마트매칭 페이지로 이동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카드를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클릭하여 공고 상세조회 페이지로 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조회이력,검색이력,개인정보를 기반으로 맞춤형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공고를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표시해준다.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53603167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스마트 매칭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기반 매칭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3973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52895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 시스템을 들어가면, 사용자의 기존 다면평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그대로 사용할 지 묻는 알람창을 띄운다.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기록이 없을 경우 알림창에 ‘조회된 다면평가 기록이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없습니다‘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메시지를 출력하며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이력서로 가기 버튼이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‘예’를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화면에 보이는 점수로 매칭을 실시한다.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이력서로 가기＇를 클릭하면 마이페이지-이력서 탭으로 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동해서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이력서를 작성하거나 수정할 수 있도록 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 접속화면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‘예’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매칭을 시작하고, 추가 스펙 내용은 ‘내 이력서로 가기＇를 눌러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23376773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3300" y="1974215"/>
            <a:ext cx="5265420" cy="1572260"/>
          </a:xfrm>
          <a:prstGeom prst="rect"/>
          <a:noFill/>
        </p:spPr>
      </p:pic>
      <p:pic>
        <p:nvPicPr>
          <p:cNvPr id="11" name="Picture " descr="C:/Users/PC-23/AppData/Roaming/PolarisOffice/ETemp/7972_22195504/fImage32337678767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3545840"/>
            <a:ext cx="5285105" cy="1572260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1547495" y="2316480"/>
            <a:ext cx="3961130" cy="252095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회원님의</a:t>
            </a:r>
            <a:r>
              <a:rPr sz="1800">
                <a:latin typeface="맑은 고딕" charset="0"/>
                <a:ea typeface="맑은 고딕" charset="0"/>
              </a:rPr>
              <a:t> 기존 다면평가 점수는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XX점</a:t>
            </a:r>
            <a:r>
              <a:rPr sz="1800">
                <a:latin typeface="맑은 고딕" charset="0"/>
                <a:ea typeface="맑은 고딕" charset="0"/>
              </a:rPr>
              <a:t> 입니다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매칭을</a:t>
            </a:r>
            <a:r>
              <a:rPr sz="1800">
                <a:latin typeface="맑은 고딕" charset="0"/>
                <a:ea typeface="맑은 고딕" charset="0"/>
              </a:rPr>
              <a:t> 시작하시겠습니까?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982980" y="1622425"/>
            <a:ext cx="222123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다면평가</a:t>
            </a:r>
            <a:r>
              <a:rPr sz="1800">
                <a:latin typeface="맑은 고딕" charset="0"/>
                <a:ea typeface="맑은 고딕" charset="0"/>
              </a:rPr>
              <a:t> 기반 매칭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3164840" y="4415790"/>
            <a:ext cx="72644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예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3930015" y="4421505"/>
            <a:ext cx="1308735" cy="2000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내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이력서로 가기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805305" y="254571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2830830" y="433197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777615" y="422465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스마트 매칭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기반 매칭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 창, 직종에 대해서는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규정집&amp;가이드라인을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참고한다.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입력했다면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선택해달라는 알림창이 뜬다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‘매칭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시작하기‘ 버튼을 클릭해야 다음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 접속화면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고르고 ‘매칭 시작하기‘ 버튼을 클릭하면 매칭을 실시한다.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233769046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5685" y="3364865"/>
            <a:ext cx="5265420" cy="1572260"/>
          </a:xfrm>
          <a:prstGeom prst="rect"/>
          <a:noFill/>
        </p:spPr>
      </p:pic>
      <p:sp>
        <p:nvSpPr>
          <p:cNvPr id="19" name="Rect 0"/>
          <p:cNvSpPr txBox="1">
            <a:spLocks/>
          </p:cNvSpPr>
          <p:nvPr/>
        </p:nvSpPr>
        <p:spPr>
          <a:xfrm rot="0">
            <a:off x="982980" y="1622425"/>
            <a:ext cx="222123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다면평가</a:t>
            </a:r>
            <a:r>
              <a:rPr>
                <a:latin typeface="맑은 고딕" charset="0"/>
                <a:ea typeface="맑은 고딕" charset="0"/>
              </a:rPr>
              <a:t> 기반 매칭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7" name="Picture " descr="C:/Users/PC-23/AppData/Roaming/PolarisOffice/ETemp/7972_22195504/fImage102106925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5370" y="2237105"/>
            <a:ext cx="5173345" cy="822325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831975" y="3220085"/>
            <a:ext cx="3672840" cy="1541145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위에서</a:t>
            </a:r>
            <a:r>
              <a:rPr>
                <a:solidFill>
                  <a:schemeClr val="tx1"/>
                </a:solidFill>
                <a:latin typeface="맑은 고딕" charset="0"/>
                <a:ea typeface="맑은 고딕" charset="0"/>
              </a:rPr>
              <a:t> 매칭을 원하는 직종을 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선택해주세요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127760" y="204851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4418330" y="4504690"/>
            <a:ext cx="1086485" cy="25590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매칭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시작하기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4046855" y="438912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949450" y="330454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매칭 실시화면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기반 매칭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대비 상위 50%, 70% 스펙에 따라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표시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기업이 달라진다.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로고를 누르면 기업 정보 페이지로 이동할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기업을 즐겨찾기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입사지원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클릭할 경우, 바로 입사지원 폼으로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각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항목별 보여지는 기업은 8개 정도이며, 페이징 기능을 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제공해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페이지를 넘길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스펙 추가하기 버튼을 클릭하면, 이력서 수정 폼으로 이동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하고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재차 스마트 매칭을 실시할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다면평가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기반 매칭을 실시했을때 나오는 창.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합격자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대비 상위 50%, 70% 스펙을 보유했을시 해당하는 기업을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233770277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2980" y="1812925"/>
            <a:ext cx="5265420" cy="1572260"/>
          </a:xfrm>
          <a:prstGeom prst="rect"/>
          <a:noFill/>
        </p:spPr>
      </p:pic>
      <p:pic>
        <p:nvPicPr>
          <p:cNvPr id="11" name="Picture " descr="C:/Users/PC-23/AppData/Roaming/PolarisOffice/ETemp/7972_22195504/fImage3233770382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3455" y="3571875"/>
            <a:ext cx="5285105" cy="1572260"/>
          </a:xfrm>
          <a:prstGeom prst="rect"/>
          <a:noFill/>
        </p:spPr>
      </p:pic>
      <p:sp>
        <p:nvSpPr>
          <p:cNvPr id="2" name="Rect 0"/>
          <p:cNvSpPr>
            <a:spLocks/>
          </p:cNvSpPr>
          <p:nvPr/>
        </p:nvSpPr>
        <p:spPr>
          <a:xfrm rot="0">
            <a:off x="1020445" y="1626235"/>
            <a:ext cx="2183765" cy="1873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합격자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대비 상위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50%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스펙 보유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020445" y="3397250"/>
            <a:ext cx="2183765" cy="1873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합격자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대비 상위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70%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스펙 보유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246120" y="155829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907540" y="190500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87450" y="30194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969260" y="468439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Picture " descr="C:/Users/PC-23/AppData/Roaming/PolarisOffice/ETemp/7972_22195504/fImage1079710686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04865" y="3325495"/>
            <a:ext cx="343535" cy="283845"/>
          </a:xfrm>
          <a:prstGeom prst="rect"/>
          <a:noFill/>
        </p:spPr>
      </p:pic>
      <p:pic>
        <p:nvPicPr>
          <p:cNvPr id="25" name="Picture " descr="C:/Users/PC-23/AppData/Roaming/PolarisOffice/ETemp/7972_22195504/fImage1079711554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50535" y="3323590"/>
            <a:ext cx="343535" cy="306705"/>
          </a:xfrm>
          <a:prstGeom prst="rect"/>
          <a:noFill/>
        </p:spPr>
      </p:pic>
      <p:sp>
        <p:nvSpPr>
          <p:cNvPr id="26" name="Rect 0"/>
          <p:cNvSpPr>
            <a:spLocks/>
          </p:cNvSpPr>
          <p:nvPr/>
        </p:nvSpPr>
        <p:spPr>
          <a:xfrm rot="0">
            <a:off x="5158105" y="32988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5231130" y="4899025"/>
            <a:ext cx="1308735" cy="20002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내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스펙 추가하기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6303010" y="453136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6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스마트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매칭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커뮤니티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커리어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로드맵 시스템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검색창을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나와 유사한 사람들이 다니는 회사 로고를 보여주며,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 시 회사 정보창으로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다니는 기업군에서 많이 이직한 기업 로고를 보여주며,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 시 회사 정보창으로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마음에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드는 회사를 즐겨찾기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위에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나온 회사 공고가 있을 시, 회사 공고를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커리어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로드맵 탭을 선택했을 시 보여주는 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로고와 회사명, 평균연봉을 조회할 수 있고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회사 모집공고가 있을 시 모집공고 또한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86230"/>
          <a:ext cx="971551" cy="3557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340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검색기록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조회기록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718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입력정보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다면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평가 기반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7053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16" name="Picture " descr="C:/Users/PC-23/AppData/Roaming/PolarisOffice/ETemp/7972_22195504/fImage4833071976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5370" y="1636395"/>
            <a:ext cx="5245100" cy="1729105"/>
          </a:xfrm>
          <a:prstGeom prst="rect"/>
          <a:noFill/>
        </p:spPr>
      </p:pic>
      <p:pic>
        <p:nvPicPr>
          <p:cNvPr id="19" name="Picture " descr="C:/Users/PC-23/AppData/Roaming/PolarisOffice/ETemp/7972_22195504/fImage1474172026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3470" y="3485515"/>
            <a:ext cx="2653030" cy="782955"/>
          </a:xfrm>
          <a:prstGeom prst="rect"/>
          <a:noFill/>
        </p:spPr>
      </p:pic>
      <p:pic>
        <p:nvPicPr>
          <p:cNvPr id="21" name="Picture " descr="C:/Users/PC-23/AppData/Roaming/PolarisOffice/ETemp/7972_22195504/fImage10717721275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55085" y="3485515"/>
            <a:ext cx="2457450" cy="782955"/>
          </a:xfrm>
          <a:prstGeom prst="rect"/>
          <a:noFill/>
        </p:spPr>
      </p:pic>
      <p:pic>
        <p:nvPicPr>
          <p:cNvPr id="24" name="Picture " descr="C:/Users/PC-23/AppData/Roaming/PolarisOffice/ETemp/7972_22195504/fImage108257223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2985" y="4389120"/>
            <a:ext cx="5314315" cy="755015"/>
          </a:xfrm>
          <a:prstGeom prst="rect"/>
          <a:noFill/>
        </p:spPr>
      </p:pic>
      <p:sp>
        <p:nvSpPr>
          <p:cNvPr id="27" name="Rect 0"/>
          <p:cNvSpPr>
            <a:spLocks/>
          </p:cNvSpPr>
          <p:nvPr/>
        </p:nvSpPr>
        <p:spPr>
          <a:xfrm rot="0">
            <a:off x="3006090" y="29660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1043305" y="341757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3795395" y="342836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1055370" y="433578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Picture " descr="C:/Users/PC-23/AppData/Roaming/PolarisOffice/ETemp/7972_22195504/fImage646727285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4705" y="3991610"/>
            <a:ext cx="219710" cy="238760"/>
          </a:xfrm>
          <a:prstGeom prst="rect"/>
          <a:noFill/>
        </p:spPr>
      </p:pic>
      <p:pic>
        <p:nvPicPr>
          <p:cNvPr id="33" name="Picture " descr="C:/Users/PC-23/AppData/Roaming/PolarisOffice/ETemp/7972_22195504/fImage6467288723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41700" y="4018915"/>
            <a:ext cx="219710" cy="238760"/>
          </a:xfrm>
          <a:prstGeom prst="rect"/>
          <a:noFill/>
        </p:spPr>
      </p:pic>
      <p:pic>
        <p:nvPicPr>
          <p:cNvPr id="34" name="Picture " descr="C:/Users/PC-23/AppData/Roaming/PolarisOffice/ETemp/7972_22195504/fImage64672997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84875" y="3991610"/>
            <a:ext cx="219710" cy="238760"/>
          </a:xfrm>
          <a:prstGeom prst="rect"/>
          <a:noFill/>
        </p:spPr>
      </p:pic>
      <p:pic>
        <p:nvPicPr>
          <p:cNvPr id="35" name="Picture " descr="C:/Users/PC-23/AppData/Roaming/PolarisOffice/ETemp/7972_22195504/fImage6467307529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7420" y="3971290"/>
            <a:ext cx="219710" cy="238760"/>
          </a:xfrm>
          <a:prstGeom prst="rect"/>
          <a:noFill/>
        </p:spPr>
      </p:pic>
      <p:sp>
        <p:nvSpPr>
          <p:cNvPr id="36" name="Rect 0"/>
          <p:cNvSpPr>
            <a:spLocks/>
          </p:cNvSpPr>
          <p:nvPr/>
        </p:nvSpPr>
        <p:spPr>
          <a:xfrm rot="0">
            <a:off x="1711960" y="392366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투명도랭킹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랭킹 1~10위 까지를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점수를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1~3위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까지의 투명도 랭킹 이미지(예상이미지)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투명도랭킹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239951042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2726690" cy="408686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1907540" y="13474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187450" y="19234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678430" y="19234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283710" y="2736850"/>
            <a:ext cx="936625" cy="7924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에이피티씨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500120" y="3940175"/>
            <a:ext cx="936625" cy="7924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대덕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093970" y="3940175"/>
            <a:ext cx="936625" cy="7924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베스트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스터디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4436110" y="2429510"/>
            <a:ext cx="568325" cy="21653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1위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684270" y="3665855"/>
            <a:ext cx="568325" cy="21653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2위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292090" y="3653790"/>
            <a:ext cx="568325" cy="21653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3위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731895" y="1736725"/>
            <a:ext cx="2040255" cy="365760"/>
          </a:xfrm>
          <a:prstGeom prst="ribbon2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투명도</a:t>
            </a:r>
            <a:r>
              <a:rPr sz="1000">
                <a:latin typeface="맑은 고딕" charset="0"/>
                <a:ea typeface="맑은 고딕" charset="0"/>
              </a:rPr>
              <a:t> 랭킹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679950" y="14916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기업투명도(구인자)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화면1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투명도 등록하기 메뉴를 누르면 개인정보 수집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체크를 해야 등록이 가능하다.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개인정보 수집 이미지 참고)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alert가 뜨며 확인을 누르면 기업메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등록 폼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투명도 등록 화면1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" name="Picture " descr="C:/Users/PC-23/AppData/Roaming/PolarisOffice/ETemp/7972_22195504/fImage2874691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265545" cy="415671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470785" y="12674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979930" y="33635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1979930" y="42538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420110" y="4253865"/>
            <a:ext cx="852805" cy="177165"/>
          </a:xfrm>
          <a:prstGeom prst="rect"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latin typeface="맑은 고딕" charset="0"/>
                <a:ea typeface="맑은 고딕" charset="0"/>
              </a:rPr>
              <a:t>등록하기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PC-23/AppData/Roaming/PolarisOffice/ETemp/7972_22195504/fImage8624923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61080" y="1779905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3636010" y="2067560"/>
            <a:ext cx="1080770" cy="14478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4643755" y="18516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4356100" y="42538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기업투명도(구인자)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화면2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투명도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등록하기 폼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클릭하면 alert가 뜨며 확인을 누를 경우 기업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임시저장버튼을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alert가 뜨며 확인을 누를 경우 ‘임시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저장되었습니다.’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라는 alert가 뜨고 기업 메인페이지로 이동한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등록하기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alert가 뜬다. 확인을 누르면 기업 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인페이지로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투명도 등록 화면2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107315" y="1059815"/>
            <a:ext cx="320294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투명도</a:t>
            </a:r>
            <a:r>
              <a:rPr sz="1100">
                <a:latin typeface="맑은 고딕" charset="0"/>
                <a:ea typeface="맑은 고딕" charset="0"/>
              </a:rPr>
              <a:t> 등록하기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07315" y="149161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회사명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835785" y="149161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24460" y="192341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1년간</a:t>
            </a:r>
            <a:r>
              <a:rPr sz="1100">
                <a:latin typeface="맑은 고딕" charset="0"/>
                <a:ea typeface="맑은 고딕" charset="0"/>
              </a:rPr>
              <a:t> 채용 횟수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852930" y="192341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25730" y="235585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1년간</a:t>
            </a:r>
            <a:r>
              <a:rPr sz="1100">
                <a:latin typeface="맑은 고딕" charset="0"/>
                <a:ea typeface="맑은 고딕" charset="0"/>
              </a:rPr>
              <a:t> 근무 형태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853565" y="2355850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24460" y="279146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청년내일채움공제</a:t>
            </a:r>
            <a:r>
              <a:rPr sz="1100">
                <a:latin typeface="맑은 고딕" charset="0"/>
                <a:ea typeface="맑은 고딕" charset="0"/>
              </a:rPr>
              <a:t> 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852930" y="2791460"/>
            <a:ext cx="70358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Check</a:t>
            </a:r>
            <a:r>
              <a:rPr sz="1100">
                <a:latin typeface="맑은 고딕" charset="0"/>
                <a:ea typeface="맑은 고딕" charset="0"/>
              </a:rPr>
              <a:t> </a:t>
            </a:r>
            <a:r>
              <a:rPr sz="1100">
                <a:latin typeface="맑은 고딕" charset="0"/>
                <a:ea typeface="맑은 고딕" charset="0"/>
              </a:rPr>
              <a:t>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2606675" y="2787650"/>
            <a:ext cx="70358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Check</a:t>
            </a:r>
            <a:r>
              <a:rPr sz="1100">
                <a:latin typeface="맑은 고딕" charset="0"/>
                <a:ea typeface="맑은 고딕" charset="0"/>
              </a:rPr>
              <a:t> </a:t>
            </a:r>
            <a:r>
              <a:rPr sz="1100">
                <a:latin typeface="맑은 고딕" charset="0"/>
                <a:ea typeface="맑은 고딕" charset="0"/>
              </a:rPr>
              <a:t>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124460" y="320865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4대보험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1852930" y="320865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124460" y="365252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내근</a:t>
            </a:r>
            <a:r>
              <a:rPr sz="1100">
                <a:latin typeface="맑은 고딕" charset="0"/>
                <a:ea typeface="맑은 고딕" charset="0"/>
              </a:rPr>
              <a:t> 및 외근 비율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1852930" y="3652520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129540" y="4083685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회식</a:t>
            </a:r>
            <a:r>
              <a:rPr sz="1100">
                <a:latin typeface="맑은 고딕" charset="0"/>
                <a:ea typeface="맑은 고딕" charset="0"/>
              </a:rPr>
              <a:t> 빈도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1857375" y="4083685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124460" y="4495800"/>
            <a:ext cx="144081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평균</a:t>
            </a:r>
            <a:r>
              <a:rPr sz="1100">
                <a:latin typeface="맑은 고딕" charset="0"/>
                <a:ea typeface="맑은 고딕" charset="0"/>
              </a:rPr>
              <a:t> 근속연수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1852930" y="4495800"/>
            <a:ext cx="1457325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Select</a:t>
            </a:r>
            <a:r>
              <a:rPr sz="1100">
                <a:latin typeface="맑은 고딕" charset="0"/>
                <a:ea typeface="맑은 고딕" charset="0"/>
              </a:rPr>
              <a:t> box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3586480" y="4516755"/>
            <a:ext cx="84201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취소하기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4576445" y="4516755"/>
            <a:ext cx="85217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임시저장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5598160" y="4516120"/>
            <a:ext cx="852170" cy="28892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등록하기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3442335" y="11417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3935095" y="42183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920615" y="42240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0" name="Picture " descr="C:/Users/PC-23/AppData/Roaming/PolarisOffice/ETemp/7972_22195504/fImage8624953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8380" y="1518920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38" name="Rect 0"/>
          <p:cNvSpPr>
            <a:spLocks/>
          </p:cNvSpPr>
          <p:nvPr/>
        </p:nvSpPr>
        <p:spPr>
          <a:xfrm rot="0">
            <a:off x="4683760" y="15995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Picture " descr="C:/Users/PC-23/AppData/Roaming/PolarisOffice/ETemp/7972_22195504/fImage8624955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2190" y="2489835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>
            <a:spLocks/>
          </p:cNvSpPr>
          <p:nvPr/>
        </p:nvSpPr>
        <p:spPr>
          <a:xfrm rot="0">
            <a:off x="3586480" y="2787650"/>
            <a:ext cx="2138045" cy="216535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</a:t>
            </a:r>
            <a:r>
              <a:rPr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 저장하시겠습니까?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4650105" y="25908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 rot="0">
            <a:off x="5906135" y="42278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5" name="Picture " descr="C:/Users/PC-23/AppData/Roaming/PolarisOffice/ETemp/7972_22195504/fImage6532959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16370" y="3723640"/>
            <a:ext cx="2592705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47" name="Rect 0"/>
          <p:cNvSpPr>
            <a:spLocks/>
          </p:cNvSpPr>
          <p:nvPr/>
        </p:nvSpPr>
        <p:spPr>
          <a:xfrm rot="0">
            <a:off x="7596505" y="37960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Rect 0"/>
          <p:cNvSpPr>
            <a:spLocks/>
          </p:cNvSpPr>
          <p:nvPr/>
        </p:nvSpPr>
        <p:spPr>
          <a:xfrm rot="0">
            <a:off x="6555740" y="4011930"/>
            <a:ext cx="464820" cy="207010"/>
          </a:xfrm>
          <a:prstGeom prst="rect"/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등록이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평가항목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평가항목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 – 정책집 참고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화면을 구성할 예정이므로 이미지는 참고만 할 것)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평가항목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" name="Picture " descr="C:/Users/PC-23/AppData/Roaming/PolarisOffice/ETemp/7972_22195504/fImage55580103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987425"/>
            <a:ext cx="3731260" cy="406146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77177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점수산출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점수산출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 – 정책집 참고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화면을 구성할 예정이므로 이미지는 참고만 할 것)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점수산출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" name="Picture " descr="C:/Users/PC-23/AppData/Roaming/PolarisOffice/ETemp/7972_22195504/fImage55580103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987425"/>
            <a:ext cx="3731260" cy="406146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77177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257331760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54225" y="1600835"/>
            <a:ext cx="3084195" cy="354393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회원가입(개인)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개인회원/기업회원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구분하여 회원가입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혹은 휴대폰 메세지로 개인인증 완료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페이지에서 회원가입 클릭 시 현재 페이지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858645" y="1600835"/>
            <a:ext cx="194945" cy="19812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994910" y="3216275"/>
            <a:ext cx="178435" cy="2057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기업투명도(공통)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등급기준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등급기준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조회 – 정책집 참고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(서술형으로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화면을 구성할 예정이므로 이미지는 참고만 할 것)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투명도 – 등급기준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Picture " descr="C:/Users/PC-23/AppData/Roaming/PolarisOffice/ETemp/7972_22195504/fImage555801038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7495" y="987425"/>
            <a:ext cx="3731260" cy="40614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277177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홍보 메인(검색)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조건에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따른 인재 상세 검색창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카드를 클릭하면 해당 인재 상세정보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인재 스크랩(즐겨찾기)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5개와 공모전 목록이 표시된다.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3998563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5535" y="1779905"/>
            <a:ext cx="5081270" cy="494030"/>
          </a:xfrm>
          <a:prstGeom prst="rect"/>
          <a:noFill/>
        </p:spPr>
      </p:pic>
      <p:pic>
        <p:nvPicPr>
          <p:cNvPr id="8" name="Picture " descr="C:/Users/PC-23/AppData/Roaming/PolarisOffice/ETemp/7972_22195504/fImage102164564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00" y="2355850"/>
            <a:ext cx="5205730" cy="2665095"/>
          </a:xfrm>
          <a:prstGeom prst="rect"/>
          <a:noFill/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1025525" y="162687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43305" y="235140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2267585" y="235140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인재검색정보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상세 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스크랩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기능을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기본 정보는 비공개하며, 구인자와 관리자 계정만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자기소개, 경력, 자격증과 작성자의 희망 근무조건을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작성자와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컨택하기 버튼을 누르면, 1대1 채팅을 할 수 있는 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능을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목록으로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버튼을 누르면 이전 리스트로 되돌아간다.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인재검색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 페이지.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 정보를 파악할 수 있고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구인자로서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구직자와 컨택할 수 있는 채팅 기능을 제공한다.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7" name="Picture " descr="C:/Users/PC-23/AppData/Roaming/PolarisOffice/ETemp/7972_22195504/fImage23013572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540" y="1707515"/>
            <a:ext cx="5041265" cy="1369060"/>
          </a:xfrm>
          <a:prstGeom prst="rect"/>
          <a:noFill/>
        </p:spPr>
      </p:pic>
      <p:sp>
        <p:nvSpPr>
          <p:cNvPr id="13" name="Rect 0"/>
          <p:cNvSpPr>
            <a:spLocks/>
          </p:cNvSpPr>
          <p:nvPr/>
        </p:nvSpPr>
        <p:spPr>
          <a:xfrm rot="0">
            <a:off x="3348355" y="223901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145540" y="3210560"/>
            <a:ext cx="1554480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간단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자기소개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2874010" y="3210560"/>
            <a:ext cx="1554480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경력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572000" y="3210560"/>
            <a:ext cx="1482725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자격증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/ 어학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153160" y="3886835"/>
            <a:ext cx="4901565" cy="58547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작성자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 희망 근무조건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2488565" y="307594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" descr="C:/Users/PC-23/AppData/Roaming/PolarisOffice/ETemp/7972_22195504/fImage646579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23890" y="1815465"/>
            <a:ext cx="219710" cy="238760"/>
          </a:xfrm>
          <a:prstGeom prst="rect"/>
          <a:noFill/>
        </p:spPr>
      </p:pic>
      <p:sp>
        <p:nvSpPr>
          <p:cNvPr id="22" name="Rect 0"/>
          <p:cNvSpPr>
            <a:spLocks/>
          </p:cNvSpPr>
          <p:nvPr/>
        </p:nvSpPr>
        <p:spPr>
          <a:xfrm rot="0">
            <a:off x="5382260" y="17468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5070475" y="4732020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목록으로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420110" y="4734560"/>
            <a:ext cx="1512570" cy="21145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작성자와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컨택하기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3365500" y="451294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4986655" y="452945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홍보글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작성 / 수정하기 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동일하게 개인정보를 입력한다.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스펙 정보를 입력할 수 있고, 파일을 첨부할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후엔 저장하기를 눌러 저장한다. 수정 폼도 작성하기 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동일하다.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홍보글 작성 페이지.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간단하게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자기 보유 스펙을 서술할 수 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18489589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1550" y="1635760"/>
            <a:ext cx="3465830" cy="3456940"/>
          </a:xfrm>
          <a:prstGeom prst="rect"/>
          <a:noFill/>
        </p:spPr>
      </p:pic>
      <p:pic>
        <p:nvPicPr>
          <p:cNvPr id="9" name="Picture " descr="C:/Users/PC-23/AppData/Roaming/PolarisOffice/ETemp/7972_22195504/fImage10182590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36745" y="1635760"/>
            <a:ext cx="1800860" cy="239204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96035" y="154432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5872480" y="163703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4860290" y="4744720"/>
            <a:ext cx="72644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저장하기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5669915" y="4744720"/>
            <a:ext cx="72644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수정하기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4831080" y="437197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인재홍보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본 인재 / 추천 인재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본 인재 탭에서는 구인자가 로그인해서 검색한 인재들을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나열해준다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스크랩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기능을 제공해서 관심 인재를 모아볼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인재는 인사담당자의 직무 설정 상태에 따라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무작위로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표시된다.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오늘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본 인재 / 추천 인재 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검색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나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홍보하기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홍보글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66992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인재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오늘 본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8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추천 인재</a:t>
                      </a: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46926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pic>
        <p:nvPicPr>
          <p:cNvPr id="7" name="Picture " descr="C:/Users/PC-23/AppData/Roaming/PolarisOffice/ETemp/7972_22195504/fImage21400600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95" y="1883410"/>
            <a:ext cx="5079365" cy="1450975"/>
          </a:xfrm>
          <a:prstGeom prst="rect"/>
          <a:noFill/>
        </p:spPr>
      </p:pic>
      <p:pic>
        <p:nvPicPr>
          <p:cNvPr id="8" name="Picture " descr="C:/Users/PC-23/AppData/Roaming/PolarisOffice/ETemp/7972_22195504/fImage21400601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7595" y="3596640"/>
            <a:ext cx="5079365" cy="1450975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 rot="0">
            <a:off x="1010920" y="1566545"/>
            <a:ext cx="154559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오늘</a:t>
            </a:r>
            <a:r>
              <a:rPr>
                <a:latin typeface="맑은 고딕" charset="0"/>
                <a:ea typeface="맑은 고딕" charset="0"/>
              </a:rPr>
              <a:t> 본 인재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010920" y="3280410"/>
            <a:ext cx="1224915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추천인재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2495550" y="159512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580380" y="192087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2060575" y="330771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홈 메인화면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커뮤니티 글을 볼 수 있는 구역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‘더보기&gt;’를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‘글 전체’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커뮤니티 글을 볼 수 있는 구역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하단의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탭들과 ‘더보기&gt;’ 클릭하면 선택한 탭의 ‘글 전체’ 페이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 후 검색하면 검색화면으로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확성기를 클릭하면 공지사항 화면으로 이동하며, 운영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작성한 공지사항을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38" name="Picture " descr="C:/Users/PC-23/AppData/Roaming/PolarisOffice/ETemp/7972_22195504/fImage182421122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2225" y="2931795"/>
            <a:ext cx="2268855" cy="208915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39" name="Rect 0"/>
          <p:cNvSpPr>
            <a:spLocks/>
          </p:cNvSpPr>
          <p:nvPr/>
        </p:nvSpPr>
        <p:spPr>
          <a:xfrm rot="0">
            <a:off x="7524115" y="30035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41" name="Picture " descr="C:/Users/PC-23/AppData/Roaming/PolarisOffice/ETemp/7972_22195504/fImage505471124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520" y="1059815"/>
            <a:ext cx="6204585" cy="3961130"/>
          </a:xfrm>
          <a:prstGeom prst="rect"/>
          <a:noFill/>
        </p:spPr>
      </p:pic>
      <p:sp>
        <p:nvSpPr>
          <p:cNvPr id="73742" name="Rect 0"/>
          <p:cNvSpPr>
            <a:spLocks/>
          </p:cNvSpPr>
          <p:nvPr/>
        </p:nvSpPr>
        <p:spPr>
          <a:xfrm rot="0">
            <a:off x="1907540" y="120332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3" name="Rect 0"/>
          <p:cNvSpPr>
            <a:spLocks/>
          </p:cNvSpPr>
          <p:nvPr/>
        </p:nvSpPr>
        <p:spPr>
          <a:xfrm rot="0">
            <a:off x="1475740" y="31476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4" name="Rect 0"/>
          <p:cNvSpPr>
            <a:spLocks/>
          </p:cNvSpPr>
          <p:nvPr/>
        </p:nvSpPr>
        <p:spPr>
          <a:xfrm rot="0">
            <a:off x="406781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전체(공통)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글 전체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44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 - 글 전체를 클릭하면 나오는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 - 홈 메뉴에서 ① 누르면 나오는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직무·직업을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선택할 수 있으며 인기순, 최신순, 공감 많은 순,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많은 순으로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입력하면 검색화면으로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작성을 누르면 작성할 수 있는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않다면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해당 게시글의 상세조회화면으로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메뉴의 전체 게시글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 전체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45" name="Picture " descr="C:/Users/PC-23/AppData/Roaming/PolarisOffice/ETemp/7972_22195504/fImage720151130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987425"/>
            <a:ext cx="6193155" cy="4105275"/>
          </a:xfrm>
          <a:prstGeom prst="rect"/>
          <a:noFill/>
        </p:spPr>
      </p:pic>
      <p:sp>
        <p:nvSpPr>
          <p:cNvPr id="73746" name="Rect 0"/>
          <p:cNvSpPr>
            <a:spLocks/>
          </p:cNvSpPr>
          <p:nvPr/>
        </p:nvSpPr>
        <p:spPr>
          <a:xfrm rot="0">
            <a:off x="467360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7" name="Rect 0"/>
          <p:cNvSpPr>
            <a:spLocks/>
          </p:cNvSpPr>
          <p:nvPr/>
        </p:nvSpPr>
        <p:spPr>
          <a:xfrm rot="0">
            <a:off x="2843530" y="22117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8" name="Rect 0"/>
          <p:cNvSpPr>
            <a:spLocks/>
          </p:cNvSpPr>
          <p:nvPr/>
        </p:nvSpPr>
        <p:spPr>
          <a:xfrm rot="0">
            <a:off x="899795" y="25717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49" name="Rect 0"/>
          <p:cNvSpPr>
            <a:spLocks/>
          </p:cNvSpPr>
          <p:nvPr/>
        </p:nvSpPr>
        <p:spPr>
          <a:xfrm rot="0">
            <a:off x="4572000" y="18516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0" name="Rect 0"/>
          <p:cNvSpPr>
            <a:spLocks/>
          </p:cNvSpPr>
          <p:nvPr/>
        </p:nvSpPr>
        <p:spPr>
          <a:xfrm rot="0">
            <a:off x="5003800" y="21399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53" name="Picture " descr="C:/Users/PC-23/AppData/Roaming/PolarisOffice/ETemp/7972_22195504/fImage58761136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9210" y="4156075"/>
            <a:ext cx="4693920" cy="79248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54" name="Rect 0"/>
          <p:cNvSpPr>
            <a:spLocks/>
          </p:cNvSpPr>
          <p:nvPr/>
        </p:nvSpPr>
        <p:spPr>
          <a:xfrm rot="0">
            <a:off x="4716145" y="44437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공지사항(공통)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내 운영자 공지사항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화면에서 운영자 공지사항을 클릭하면 보이는 상세페이지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글에 감정을 표현할 수 있는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②을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클릭할 경우 개수가 반영된다.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있는 팝업창이 뜬다.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눌렀을 때 나오는 팝업창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라디오버튼을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클릭하거나 내용을 입력 후 신고접수 버튼을 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른다.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않으면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공지사항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53" name="Picture " descr="C:/Users/PC-23/AppData/Roaming/PolarisOffice/ETemp/7972_22195504/fImage649201140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975" y="987425"/>
            <a:ext cx="6246495" cy="4105275"/>
          </a:xfrm>
          <a:prstGeom prst="rect"/>
          <a:noFill/>
        </p:spPr>
      </p:pic>
      <p:sp>
        <p:nvSpPr>
          <p:cNvPr id="73755" name="Rect 0"/>
          <p:cNvSpPr>
            <a:spLocks/>
          </p:cNvSpPr>
          <p:nvPr/>
        </p:nvSpPr>
        <p:spPr>
          <a:xfrm rot="0">
            <a:off x="1907540" y="17075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6" name="Rect 0"/>
          <p:cNvSpPr>
            <a:spLocks/>
          </p:cNvSpPr>
          <p:nvPr/>
        </p:nvSpPr>
        <p:spPr>
          <a:xfrm rot="0">
            <a:off x="2483485" y="48037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7" name="Rect 0"/>
          <p:cNvSpPr>
            <a:spLocks/>
          </p:cNvSpPr>
          <p:nvPr/>
        </p:nvSpPr>
        <p:spPr>
          <a:xfrm rot="0">
            <a:off x="5507990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58" name="Rect 0"/>
          <p:cNvSpPr>
            <a:spLocks/>
          </p:cNvSpPr>
          <p:nvPr/>
        </p:nvSpPr>
        <p:spPr>
          <a:xfrm rot="0">
            <a:off x="6083935" y="16357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59" name="Picture " descr="C:/Users/PC-23/AppData/Roaming/PolarisOffice/ETemp/7972_22195504/fImage139641145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92600" y="2499995"/>
            <a:ext cx="1936115" cy="2394585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60" name="Rect 0"/>
          <p:cNvSpPr>
            <a:spLocks/>
          </p:cNvSpPr>
          <p:nvPr/>
        </p:nvSpPr>
        <p:spPr>
          <a:xfrm rot="0">
            <a:off x="4932045" y="26435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검색화면(공통)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전체 화면 내 검색화면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글의 개수를 표시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화면, 검색결과가 없을 경우 나오는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않으면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검색화면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및 검색결과가 없을 때의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61" name="Picture " descr="C:/Users/PC-23/AppData/Roaming/PolarisOffice/ETemp/7972_22195504/fImage421031149742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1059815"/>
            <a:ext cx="6228715" cy="3961130"/>
          </a:xfrm>
          <a:prstGeom prst="rect"/>
          <a:noFill/>
        </p:spPr>
      </p:pic>
      <p:sp>
        <p:nvSpPr>
          <p:cNvPr id="73762" name="Rect 0"/>
          <p:cNvSpPr>
            <a:spLocks/>
          </p:cNvSpPr>
          <p:nvPr/>
        </p:nvSpPr>
        <p:spPr>
          <a:xfrm rot="0">
            <a:off x="3780155" y="38677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3" name="Rect 0"/>
          <p:cNvSpPr>
            <a:spLocks/>
          </p:cNvSpPr>
          <p:nvPr/>
        </p:nvSpPr>
        <p:spPr>
          <a:xfrm rot="0">
            <a:off x="611505" y="22117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4" name="Rect 0"/>
          <p:cNvSpPr>
            <a:spLocks/>
          </p:cNvSpPr>
          <p:nvPr/>
        </p:nvSpPr>
        <p:spPr>
          <a:xfrm rot="0">
            <a:off x="2267585" y="47320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작성하기(구인자/구직자)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전체 화면 내 게시글 작성하기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카테고리를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선택할 수 있고 선택한 카테고리에 맞는 글을 작성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제목을 입력할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입력할 수 있다. placeholder를 표시할 수 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이미지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첨부를 클릭하면 첨부화면이 뜨며 이미지를 첨부할 수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버튼을 누르면 등록할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내용을 입력하지 않았을 때 나오는 알림창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게시글이 등록되었을 때의 알림창.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해당 작성한 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73" name="Picture " descr="C:/Users/PC-23/AppData/Roaming/PolarisOffice/ETemp/7972_22195504/fImage17409115587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140" y="1008380"/>
            <a:ext cx="6196330" cy="4012565"/>
          </a:xfrm>
          <a:prstGeom prst="rect"/>
          <a:noFill/>
        </p:spPr>
      </p:pic>
      <p:sp>
        <p:nvSpPr>
          <p:cNvPr id="73766" name="Rect 0"/>
          <p:cNvSpPr>
            <a:spLocks/>
          </p:cNvSpPr>
          <p:nvPr/>
        </p:nvSpPr>
        <p:spPr>
          <a:xfrm rot="0">
            <a:off x="1115695" y="12757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7" name="Rect 0"/>
          <p:cNvSpPr>
            <a:spLocks/>
          </p:cNvSpPr>
          <p:nvPr/>
        </p:nvSpPr>
        <p:spPr>
          <a:xfrm rot="0">
            <a:off x="179705" y="13474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8" name="Rect 0"/>
          <p:cNvSpPr>
            <a:spLocks/>
          </p:cNvSpPr>
          <p:nvPr/>
        </p:nvSpPr>
        <p:spPr>
          <a:xfrm rot="0">
            <a:off x="179705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69" name="Rect 0"/>
          <p:cNvSpPr>
            <a:spLocks/>
          </p:cNvSpPr>
          <p:nvPr/>
        </p:nvSpPr>
        <p:spPr>
          <a:xfrm rot="0">
            <a:off x="179705" y="46602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1" name="Picture " descr="C:/Users/PC-23/AppData/Roaming/PolarisOffice/ETemp/7972_22195504/fImage123511609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70605" y="3967480"/>
            <a:ext cx="1074420" cy="260985"/>
          </a:xfrm>
          <a:prstGeom prst="rect"/>
          <a:noFill/>
        </p:spPr>
      </p:pic>
      <p:sp>
        <p:nvSpPr>
          <p:cNvPr id="73772" name="Rect 0"/>
          <p:cNvSpPr>
            <a:spLocks/>
          </p:cNvSpPr>
          <p:nvPr/>
        </p:nvSpPr>
        <p:spPr>
          <a:xfrm rot="0">
            <a:off x="3347720" y="40119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4" name="Picture " descr="C:/Users/PC-23/AppData/Roaming/PolarisOffice/ETemp/7972_22195504/fImage3639116298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2225" y="4017010"/>
            <a:ext cx="1947545" cy="78740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76" name="Rect 0"/>
          <p:cNvSpPr>
            <a:spLocks/>
          </p:cNvSpPr>
          <p:nvPr/>
        </p:nvSpPr>
        <p:spPr>
          <a:xfrm rot="0">
            <a:off x="6443980" y="40836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77" name="Picture " descr="C:/Users/PC-23/AppData/Roaming/PolarisOffice/ETemp/7972_22195504/fImage58741164544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3665" y="2860040"/>
            <a:ext cx="2138045" cy="767715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78" name="Rect 0"/>
          <p:cNvSpPr>
            <a:spLocks/>
          </p:cNvSpPr>
          <p:nvPr/>
        </p:nvSpPr>
        <p:spPr>
          <a:xfrm rot="0">
            <a:off x="3972560" y="29787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00141767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53895" y="1574800"/>
            <a:ext cx="2977515" cy="352488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회원가입(기업)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개인회원/기업회원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구분하여 회원가입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인사담당자는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이메일 혹은 휴대폰 메세지로 개인인증 완료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페이지에서 회원가입 클릭 시 현재 페이지 제공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48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813560" y="1652270"/>
            <a:ext cx="220345" cy="2178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831715" y="311086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상세화면(구인자/구직자)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 상세화면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‘&lt;전체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게시글’을 클릭하면 전체 글 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글의 내용을 보여준다. 제목, 아이디, 작성일, 내용이 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수정과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삭제를 할 수 있는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감정을 표시할 수 있는 표현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감정을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선택한 만큼 개수가 계산되어 표시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삭제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alert창이 뜨며 확인을 누르면 삭제된다.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alert가 사라진다.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⑥번에서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확인을 누르면 나오는 alert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커뮤니티 홈화면으로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 상세화면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88" name="Picture " descr="C:/Users/PC-23/AppData/Roaming/PolarisOffice/ETemp/7972_22195504/fImage21251116817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775" y="1059815"/>
            <a:ext cx="6195695" cy="4032885"/>
          </a:xfrm>
          <a:prstGeom prst="rect"/>
          <a:noFill/>
        </p:spPr>
      </p:pic>
      <p:sp>
        <p:nvSpPr>
          <p:cNvPr id="73780" name="Rect 0"/>
          <p:cNvSpPr>
            <a:spLocks/>
          </p:cNvSpPr>
          <p:nvPr/>
        </p:nvSpPr>
        <p:spPr>
          <a:xfrm rot="0">
            <a:off x="97155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1" name="Rect 0"/>
          <p:cNvSpPr>
            <a:spLocks/>
          </p:cNvSpPr>
          <p:nvPr/>
        </p:nvSpPr>
        <p:spPr>
          <a:xfrm rot="0">
            <a:off x="611505" y="16357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3" name="Rect 0"/>
          <p:cNvSpPr>
            <a:spLocks/>
          </p:cNvSpPr>
          <p:nvPr/>
        </p:nvSpPr>
        <p:spPr>
          <a:xfrm rot="0">
            <a:off x="5220335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4" name="Rect 0"/>
          <p:cNvSpPr>
            <a:spLocks/>
          </p:cNvSpPr>
          <p:nvPr/>
        </p:nvSpPr>
        <p:spPr>
          <a:xfrm rot="0">
            <a:off x="5292090" y="22117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82" name="Rect 0"/>
          <p:cNvSpPr>
            <a:spLocks/>
          </p:cNvSpPr>
          <p:nvPr/>
        </p:nvSpPr>
        <p:spPr>
          <a:xfrm rot="0">
            <a:off x="2123440" y="43719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89" name="Picture " descr="C:/Users/PC-23/AppData/Roaming/PolarisOffice/ETemp/7972_22195504/fImage7787117447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0460" y="2571750"/>
            <a:ext cx="2476500" cy="916305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90" name="Rect 0"/>
          <p:cNvSpPr>
            <a:spLocks/>
          </p:cNvSpPr>
          <p:nvPr/>
        </p:nvSpPr>
        <p:spPr>
          <a:xfrm rot="0">
            <a:off x="5076190" y="31476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1" name="Picture " descr="C:/Users/PC-23/AppData/Roaming/PolarisOffice/ETemp/7972_22195504/fImage3812117615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72225" y="3867785"/>
            <a:ext cx="2606040" cy="86487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792" name="Rect 0"/>
          <p:cNvSpPr>
            <a:spLocks/>
          </p:cNvSpPr>
          <p:nvPr/>
        </p:nvSpPr>
        <p:spPr>
          <a:xfrm rot="0">
            <a:off x="8316595" y="43002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수정화면(구인자/구직자)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수정화면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28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작성한 게시글 상세화면에서 수정 버튼을 누르면 나오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이미지첨부를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클릭하면 이미지를 첨부할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 버튼을 누르면 게시글을 수정할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 버튼을 누르면 나오는 창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수정된 상세화면으로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수정화면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3791" name="Picture " descr="C:/Users/PC-23/AppData/Roaming/PolarisOffice/ETemp/7972_22195504/fImage9652118018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987425"/>
            <a:ext cx="6193155" cy="3990340"/>
          </a:xfrm>
          <a:prstGeom prst="rect"/>
          <a:noFill/>
        </p:spPr>
      </p:pic>
      <p:sp>
        <p:nvSpPr>
          <p:cNvPr id="73792" name="Rect 0"/>
          <p:cNvSpPr>
            <a:spLocks/>
          </p:cNvSpPr>
          <p:nvPr/>
        </p:nvSpPr>
        <p:spPr>
          <a:xfrm rot="0">
            <a:off x="539750" y="13474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3" name="Rect 0"/>
          <p:cNvSpPr>
            <a:spLocks/>
          </p:cNvSpPr>
          <p:nvPr/>
        </p:nvSpPr>
        <p:spPr>
          <a:xfrm rot="0">
            <a:off x="3636010" y="39401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4" name="Rect 0"/>
          <p:cNvSpPr>
            <a:spLocks/>
          </p:cNvSpPr>
          <p:nvPr/>
        </p:nvSpPr>
        <p:spPr>
          <a:xfrm rot="0">
            <a:off x="1043305" y="19234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5" name="Picture " descr="C:/Users/PC-23/AppData/Roaming/PolarisOffice/ETemp/7972_22195504/fImage19631184991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6670" y="3867785"/>
            <a:ext cx="1471930" cy="332105"/>
          </a:xfrm>
          <a:prstGeom prst="rect"/>
          <a:noFill/>
        </p:spPr>
      </p:pic>
      <p:sp>
        <p:nvSpPr>
          <p:cNvPr id="73797" name="Rect 0"/>
          <p:cNvSpPr>
            <a:spLocks/>
          </p:cNvSpPr>
          <p:nvPr/>
        </p:nvSpPr>
        <p:spPr>
          <a:xfrm rot="0">
            <a:off x="971550" y="47320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798" name="Rect 0"/>
          <p:cNvSpPr>
            <a:spLocks/>
          </p:cNvSpPr>
          <p:nvPr/>
        </p:nvSpPr>
        <p:spPr>
          <a:xfrm rot="0">
            <a:off x="111569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3799" name="Picture " descr="C:/Users/PC-23/AppData/Roaming/PolarisOffice/ETemp/7972_22195504/fImage6759118756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2885" y="3580130"/>
            <a:ext cx="2320290" cy="867410"/>
          </a:xfrm>
          <a:prstGeom prst="rect"/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73800" name="Rect 0"/>
          <p:cNvSpPr>
            <a:spLocks/>
          </p:cNvSpPr>
          <p:nvPr/>
        </p:nvSpPr>
        <p:spPr>
          <a:xfrm rot="0">
            <a:off x="6660515" y="372364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 메뉴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현직자 인터뷰 메뉴를 클릭했을 때 보이는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인터뷰의 전체 글 개수를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직종에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현직자 인터뷰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또는 기업명을 검색 시 검색페이지로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게시글을 눌렀을 때 해당 상세페이지로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1189421191629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700" y="1013460"/>
            <a:ext cx="6206490" cy="406146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1475740" y="10394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483485" y="155194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115695" y="206756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271010" y="31476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755650" y="350774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 상세페이지(공통)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인터뷰 상세페이지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 상세 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팀명,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이름, 작성일, 조회수, 제목을 보여주며 현재 자신의 직무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대한 간략한 소개글을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직무에 대한 질문과 답변을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글과 다음 글에 대한 페이징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글, 다음 글을 누를 경우 해당 페이지로 이동하며 없을 경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블럭처리된다.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클릭할 경우 현직자 인터뷰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인터뷰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Picture " descr="C:/Users/PC-23/AppData/Roaming/PolarisOffice/ETemp/7972_22195504/fImage4822311199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3204210" cy="4086860"/>
          </a:xfrm>
          <a:prstGeom prst="rect"/>
          <a:noFill/>
        </p:spPr>
      </p:pic>
      <p:pic>
        <p:nvPicPr>
          <p:cNvPr id="13" name="Picture " descr="C:/Users/PC-23/AppData/Roaming/PolarisOffice/ETemp/7972_22195504/fImage54241120098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01365" y="1078865"/>
            <a:ext cx="2999740" cy="3995420"/>
          </a:xfrm>
          <a:prstGeom prst="rect"/>
          <a:noFill/>
        </p:spPr>
      </p:pic>
      <p:sp>
        <p:nvSpPr>
          <p:cNvPr id="14" name="Rect 0"/>
          <p:cNvSpPr>
            <a:spLocks/>
          </p:cNvSpPr>
          <p:nvPr/>
        </p:nvSpPr>
        <p:spPr>
          <a:xfrm rot="0">
            <a:off x="2627630" y="140652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996055" y="126238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832225" y="430022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5868035" y="48761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메인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이력서양식을 클릭하면 볼 수 있는 메인화면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건수를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양식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종류을 클릭하면 해당 양식의 목록을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순서에 따라 조회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키워드를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입력하면 검색페이지로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파일, 다운로드, 조회수 순서로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 메인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8" name="Picture " descr="C:/Users/PC-23/AppData/Roaming/PolarisOffice/ETemp/7972_22195504/fImage44146120787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90" y="987425"/>
            <a:ext cx="6228080" cy="40868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1835785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899795" y="17799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1043305" y="333565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3780155" y="3322320"/>
            <a:ext cx="144780" cy="158115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2411730" y="36518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상세페이지(공통/구인자/구직자)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양식 상세페이지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이력서양식의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다운로드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수와 조회 수를 조회할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다운로드를 클릭하면 다운로드가 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되어있지 않은 경우 로그인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양식의 샘플 이미지를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무료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다운로드를 클릭하면 alert창이 뜨며 확인을 누를 경우 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운로드가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된다. 취소를 누르면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양식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69623121538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265545" cy="408686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219583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4241800" y="113157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4572000" y="15500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55650" y="21399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PC-23/AppData/Roaming/PolarisOffice/ETemp/7972_22195504/fImage102151220132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36665" y="3363595"/>
            <a:ext cx="2694940" cy="83248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>
            <a:spLocks/>
          </p:cNvSpPr>
          <p:nvPr/>
        </p:nvSpPr>
        <p:spPr>
          <a:xfrm rot="0">
            <a:off x="7452360" y="34359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헤더 취업랩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5개 조회수가 높은 순으로 정렬된다.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뉴스 창으로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포스터 배너 형식으로 정렬하여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클릭시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공모전 글로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5개와 공모전 목록이 표시된다.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" descr="C:/Users/PC-23/AppData/Roaming/PolarisOffice/ETemp/7972_22195504/fImage461628027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" y="1920875"/>
            <a:ext cx="5257165" cy="156210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1030605" y="1679575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뉴스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030605" y="3528060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공모전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030605" y="3867785"/>
            <a:ext cx="246189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1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024255" y="4296410"/>
            <a:ext cx="246824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3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3575685" y="3867785"/>
            <a:ext cx="259270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2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575685" y="4296410"/>
            <a:ext cx="2592705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 4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2110740" y="161480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2104390" y="349885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뉴스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/ 취업뉴스 두 종류로 나눠서 뉴스를 조회할 수 있음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검색창을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이용해 뉴스를 원하는 뉴스를 검색할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선택해 클릭시 뉴스 화면으로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 페이지, 취업뉴스/기업뉴스로 나누어져 있고 검색기능을 제공함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Rect 0"/>
          <p:cNvSpPr>
            <a:spLocks/>
          </p:cNvSpPr>
          <p:nvPr/>
        </p:nvSpPr>
        <p:spPr>
          <a:xfrm rot="0">
            <a:off x="1030605" y="1679575"/>
            <a:ext cx="1009015" cy="21399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뉴스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Picture " descr="C:/Users/PC-23/AppData/Roaming/PolarisOffice/ETemp/7972_22195504/fImage49099816231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" y="1595120"/>
            <a:ext cx="5245100" cy="320929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484505" y="14420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3780155" y="235585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3150235" y="284924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공모전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검색하고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싶은 공모전을 검색할 수 있음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어떤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공모전인지 관련 분야 표시되어 나타남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공모전 게시글 화면으로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 페이지, 검색 기능을 제공하고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 글로 이동할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" descr="C:/Users/PC-23/AppData/Roaming/PolarisOffice/ETemp/7972_22195504/fImage6627368243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660" y="1920875"/>
            <a:ext cx="5454650" cy="3223260"/>
          </a:xfrm>
          <a:prstGeom prst="rect"/>
          <a:noFill/>
        </p:spPr>
      </p:pic>
      <p:sp>
        <p:nvSpPr>
          <p:cNvPr id="12" name="Rect 0"/>
          <p:cNvSpPr txBox="1">
            <a:spLocks/>
          </p:cNvSpPr>
          <p:nvPr/>
        </p:nvSpPr>
        <p:spPr>
          <a:xfrm rot="0">
            <a:off x="835660" y="1595755"/>
            <a:ext cx="1224915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공모전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17" name="Picture " descr="C:/Users/PC-23/AppData/Roaming/PolarisOffice/ETemp/7972_22195504/fImage601782621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1595120"/>
            <a:ext cx="2115185" cy="331470"/>
          </a:xfrm>
          <a:prstGeom prst="rect"/>
          <a:noFill/>
        </p:spPr>
      </p:pic>
      <p:sp>
        <p:nvSpPr>
          <p:cNvPr id="18" name="Rect 0"/>
          <p:cNvSpPr>
            <a:spLocks/>
          </p:cNvSpPr>
          <p:nvPr/>
        </p:nvSpPr>
        <p:spPr>
          <a:xfrm rot="0">
            <a:off x="3861435" y="159067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1468755" y="31718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862320" y="257175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– 뉴스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클릭시 세부창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페이징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기능 제공. 이전글, 다음글 조회 가능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기사 목록 창으로 이동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상세 페이지. 페이징 기능과 목록보기 기능을 제공함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" descr="C:/Users/PC-23/AppData/Roaming/PolarisOffice/ETemp/7972_22195504/fImage13353383418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5695" y="1655445"/>
            <a:ext cx="4897120" cy="343662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5622290" y="4660265"/>
            <a:ext cx="576580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30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3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929640" y="4660265"/>
            <a:ext cx="576580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이전글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574165" y="4660265"/>
            <a:ext cx="576580" cy="360680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다음글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929640" y="4271010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5622290" y="431228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공통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주체별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회원을 선택할수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유지할지 선택할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비밀번호 입력란 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비번을 입력후 로그인 할 수 있는 버튼이다.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" name="Picture " descr="C:/Users/PC-23/AppData/Roaming/PolarisOffice/ETemp/6660_21553064/fImage35814210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22871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윤호연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- 공모전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클릭시 세부창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주관, 지원기간, 분야 표시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해당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공모전에 대한 세부사항이 보여짐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공모전 지원 창이나 홈페이지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(외부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URL)로 이동함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세부내용 페이지. 공모전의 상세 정보를 표시하고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배너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클릭시 공모전 지원 창이나 외부 URL로 이동할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/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827406" cy="35604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405"/>
              </a:tblGrid>
              <a:tr h="50673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뉴스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기업뉴스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latinLnBrk="1">
                        <a:buFont typeface="맑은 고딕"/>
                        <a:buChar char="-"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취업뉴스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공모전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취업상담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취업지원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프로그램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918248442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8360" y="1679575"/>
            <a:ext cx="5461000" cy="34645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3060065" y="3796030"/>
            <a:ext cx="3096895" cy="1152525"/>
          </a:xfrm>
          <a:prstGeom prst="rect"/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공모전</a:t>
            </a:r>
            <a:r>
              <a:rPr>
                <a:solidFill>
                  <a:schemeClr val="tx1"/>
                </a:solidFill>
                <a:latin typeface="맑은 고딕" charset="0"/>
                <a:ea typeface="맑은 고딕" charset="0"/>
              </a:rPr>
              <a:t> 설명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716145" y="4660265"/>
            <a:ext cx="1376680" cy="216535"/>
          </a:xfrm>
          <a:prstGeom prst="round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공모전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 지원 </a:t>
            </a:r>
            <a:r>
              <a:rPr sz="10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(url)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2861945" y="218122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2915920" y="368871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363720" y="4596765"/>
            <a:ext cx="288925" cy="3067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1042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43053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취업랩-1:1상담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1:1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취업상담 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대메뉴에서 1:1 취업상담 메뉴를 클릭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쓴 글을 모아볼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글을 등록할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관련하여 홈페이지 운영자에게 1:1로 상담신청할 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있는 게시판, 답글로 상담에 대한 답변을 받을 수 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297371606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취업랩-외부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외부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취업지원프로그램 확인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209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대메뉴에서 외부프로그램 메뉴를 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릭할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글제목을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클릭하여 상세정보를 조회할 수 있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외부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기관에서 시행하는 취업 특강 등의 프로그램을 모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보고 신청할 수 있는 게시판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5660_11520840/fImage292851609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PC-23/AppData/Roaming/PolarisOffice/ETemp/7972_22195504/fImage4464141985408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2190" y="1612900"/>
            <a:ext cx="5287645" cy="344043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메인화면(1)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2132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검색기능을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활용하여 필요한 상담 및 클래스를 찾을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원하는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분야를 선택하여 상담 및 클래스 목록을 확인 할 수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중인 이벤트를 카드 형식으로 확인 할 수 있으며 단일 항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목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클릭 시 해당 이벤트 공지를 확인 할 수 있으며  전체보기를 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시 이벤트 페이지로 이동할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해당 태그가 보이며 해당 태그를 클릭시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페이지가 열린다.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메인페이지는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594610" y="1632585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127760" y="192341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012190" y="393763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" descr="C:/Users/PC-23/AppData/Roaming/PolarisOffice/ETemp/7972_22195504/fImage5137781993995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1075" y="1594485"/>
            <a:ext cx="5306060" cy="336994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메인화면(2)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3580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추천 클래스를 카드 형식으로 확인 할 수 있으며 단일 항목 클릭 시 해당 클래스 상세보기를 할 수 있으며 전체보기를 클릭 시 클래스홈으로 이동할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후기가 좋은 전문가를 전문가 이름과 후기가 담긴 카드형식으로 확인할 수 있으며 관심 있는 카드 해당 전문가의 설명과 전문가에게 남긴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/>
                      </a:r>
                      <a:b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 후기를 확인할 수 있는 페이지로 이동한다.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메인페이지는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58545" y="1684020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24255" y="353060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" descr="C:/Users/PC-23/AppData/Roaming/PolarisOffice/ETemp/7972_22195504/fImage9471762000875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23315" y="1607185"/>
            <a:ext cx="5157470" cy="343471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이벤트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진행중인 이벤트와 종료된 이벤트로 나누어 선택할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진행중인 이벤트 중 원하는 이벤트를 선택하여 해당 이벤트 페이지로 이동할 수 있고 참여할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관리자의 경우 왼쪽 태그에 이벤트 등록 태그가 생성된다.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이벤트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등록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39495" y="1800225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05205" y="230441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495282007184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0765" y="1619885"/>
            <a:ext cx="5182235" cy="332549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전문가신청(1)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시 아래와 같은 과정을 볼 수 있다..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신청 하기 전 유의사항을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336800" y="2303780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037590" y="296926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7972_22195504/fImage475062014496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433445" y="1626235"/>
            <a:ext cx="2924175" cy="3279775"/>
          </a:xfrm>
          <a:prstGeom prst="rect"/>
          <a:noFill/>
        </p:spPr>
      </p:pic>
      <p:pic>
        <p:nvPicPr>
          <p:cNvPr id="15" name="Picture " descr="C:/Users/PC-23/AppData/Roaming/PolarisOffice/ETemp/7972_22195504/fImage795162015737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2035" y="1703705"/>
            <a:ext cx="2360295" cy="312483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전문가신청(2)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 신청 시 약관 동의를 하여야 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약관 동의 후 기본 정보 입력으로 이동한다.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39495" y="1736090"/>
            <a:ext cx="1689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3941445" y="170434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196312022393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6845" y="1736090"/>
            <a:ext cx="4208145" cy="326771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전문가신청(3)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판매자 정보를 입력한다.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계좌 정보를 등록하고 전문가 신청을 완료한다.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전문가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2614295" y="182626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772920" y="407289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2705062029630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49375" y="1638935"/>
            <a:ext cx="4641215" cy="350583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분류별 상품 확인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카테고리의 추천 상품을 확인 할 수 있다..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상담 및 클래스, 전문가로 구분하여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카테고리별 상품 확인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168400" y="167132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146810" y="293052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 카드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SR-MC-001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주체별 메인 화면 - 마이카드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카드형식으로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여러 화면들을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달력별,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일정별 현황을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주체별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로그인 시 자신에게 맞는 카드 화면을 메인으로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535" y="922020"/>
          <a:ext cx="6119495" cy="40951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970"/>
                <a:gridCol w="508635"/>
                <a:gridCol w="508635"/>
                <a:gridCol w="255905"/>
                <a:gridCol w="254635"/>
                <a:gridCol w="508635"/>
                <a:gridCol w="508635"/>
                <a:gridCol w="508635"/>
                <a:gridCol w="508635"/>
                <a:gridCol w="254635"/>
                <a:gridCol w="254635"/>
                <a:gridCol w="508635"/>
                <a:gridCol w="508635"/>
                <a:gridCol w="508635"/>
              </a:tblGrid>
              <a:tr h="41529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로고</a:t>
                      </a:r>
                      <a:endParaRPr lang="ko-KR" altLang="en-US" sz="12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구인공고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스마트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spc="-14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매칭시스템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인재홍보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전문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컨텐츠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취업랩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커뮤니티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부가기능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고개센터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마이</a:t>
                      </a:r>
                      <a:endParaRPr lang="ko-KR" altLang="en-US" sz="12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20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사진</a:t>
                      </a:r>
                      <a:endParaRPr lang="ko-KR" altLang="en-US" sz="20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이름(주체)</a:t>
                      </a:r>
                      <a:endParaRPr lang="ko-KR" altLang="en-US" sz="1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sz="105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계정</a:t>
                      </a:r>
                      <a:endParaRPr lang="ko-KR" altLang="en-US" sz="105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49847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주체별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달력, 일정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2"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채용과정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진행도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일정메모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1746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gridSpan="8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8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찜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목록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알림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현황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Rect 0"/>
          <p:cNvSpPr>
            <a:spLocks/>
          </p:cNvSpPr>
          <p:nvPr/>
        </p:nvSpPr>
        <p:spPr>
          <a:xfrm rot="0">
            <a:off x="539750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051685" y="156337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7575"/>
            <a:ext cx="6294120" cy="42094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771502036694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9385" y="1671320"/>
            <a:ext cx="4806315" cy="324739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상세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상품의 상세설명 및 후기를 확인 할 수 있다..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상품의 가격 및 기본 정보를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상세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33195" y="174244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567555" y="174307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67152043243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31925" y="1839595"/>
            <a:ext cx="4474210" cy="301498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 신청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 구매 시 일정을 선택한 후 결제 금액을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구매에 대한 약관 동의를 진행해야 한다..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 상품 구매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33195" y="183896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1463040" y="426021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34327205046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728470" y="1658620"/>
            <a:ext cx="4074160" cy="3344545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결제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결제는 NAVER페이 혹은 카카오페이 API를 이용해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결제를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진행한다.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상품 결제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697990" y="1735455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PC-23/AppData/Roaming/PolarisOffice/ETemp/7972_22195504/fImage771502056132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1745" y="1671320"/>
            <a:ext cx="4806315" cy="324739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등록은 해당 내용들을 빠짐없이 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작성한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후 신청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모든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정보를 입력 후 상품 등록 신청 버튼을 눌러 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신청을 완료할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상품 등록 신청 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2842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3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433195" y="1742440"/>
            <a:ext cx="181610" cy="1993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5697220" y="397573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4723765" y="3956050"/>
            <a:ext cx="904875" cy="33020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800">
                <a:latin typeface="맑은 고딕" charset="0"/>
                <a:ea typeface="맑은 고딕" charset="0"/>
              </a:rPr>
              <a:t>상품</a:t>
            </a:r>
            <a:r>
              <a:rPr sz="800">
                <a:latin typeface="맑은 고딕" charset="0"/>
                <a:ea typeface="맑은 고딕" charset="0"/>
              </a:rPr>
              <a:t> 등록 신청</a:t>
            </a:r>
            <a:endParaRPr lang="ko-KR" altLang="en-US" sz="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화면(공통)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내 도움말 메인화면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– 도움말을 클릭하면 볼 수 있는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검색어를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입력하면 검색페이지로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개인회원탭과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기업회원탭으로 나뉜다.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개인회원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탭에서 원하는 항목을 선택하면 해당 질문리스트를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조회할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항목에 대한 자주 묻는 질문 리스트를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더보기를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클릭할 경우 선택한 항목의 질문 리스트의 전체를 볼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‘ｖ’를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누를경우 해당페이지에서 질문의 상세글을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고객센터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내 도움말 메인화면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 descr="C:/Users/PC-23/AppData/Roaming/PolarisOffice/ETemp/7972_22195504/fImage383081290744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6228715" cy="408686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755650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483485" y="176149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259840" y="25717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907540" y="37960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23215" y="30861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5507990" y="38106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6083935" y="41560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 메뉴 화면1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메뉴를 클릭하면 등록페이지로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로그인을 하지 않았을 경우 alert창이 뜨며 확인을 누르면 로그인 페이지로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양식을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이메일을 입력 후 인증 버튼을 누른다.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 인증 팝업이 뜨며 입력한 이메일로 인증번호가 전송된다.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인증번호를 입력 후 확인 버튼을 누르면 ‘인증되었습니다’ 라는 메시지가 하단에 출력된다.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인증완료 버튼을 누르면 팝업창이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파일첨부하기를 선택하면 파일을 첨부할 수 있는 창이 뜬다.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 메뉴 화면1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22" name="Picture " descr="C:/Users/PC-23/AppData/Roaming/PolarisOffice/ETemp/7972_22195504/fImage37284130038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1013460"/>
            <a:ext cx="4068445" cy="4060825"/>
          </a:xfrm>
          <a:prstGeom prst="rect"/>
          <a:noFill/>
        </p:spPr>
      </p:pic>
      <p:pic>
        <p:nvPicPr>
          <p:cNvPr id="24" name="Picture " descr="C:/Users/PC-23/AppData/Roaming/PolarisOffice/ETemp/7972_22195504/fImage4657130158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3305" y="4587875"/>
            <a:ext cx="1646555" cy="486410"/>
          </a:xfrm>
          <a:prstGeom prst="rect"/>
          <a:noFill/>
        </p:spPr>
      </p:pic>
      <p:sp>
        <p:nvSpPr>
          <p:cNvPr id="25" name="Rect 0"/>
          <p:cNvSpPr>
            <a:spLocks/>
          </p:cNvSpPr>
          <p:nvPr/>
        </p:nvSpPr>
        <p:spPr>
          <a:xfrm rot="0">
            <a:off x="611505" y="10598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323215" y="19958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3203575" y="23558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</a:p>
        </p:txBody>
      </p:sp>
      <p:pic>
        <p:nvPicPr>
          <p:cNvPr id="32" name="Picture " descr="C:/Users/PC-23/AppData/Roaming/PolarisOffice/ETemp/7972_22195504/fImage92661305672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01160" y="3971925"/>
            <a:ext cx="2646045" cy="110299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33" name="Rect 0"/>
          <p:cNvSpPr>
            <a:spLocks/>
          </p:cNvSpPr>
          <p:nvPr/>
        </p:nvSpPr>
        <p:spPr>
          <a:xfrm rot="0">
            <a:off x="5292090" y="401510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</a:p>
        </p:txBody>
      </p:sp>
      <p:pic>
        <p:nvPicPr>
          <p:cNvPr id="35" name="Picture " descr="C:/Users/PC-23/AppData/Roaming/PolarisOffice/ETemp/7972_22195504/fImage115021307437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1027430"/>
            <a:ext cx="2117090" cy="176085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28" name="Rect 0"/>
          <p:cNvSpPr>
            <a:spLocks/>
          </p:cNvSpPr>
          <p:nvPr/>
        </p:nvSpPr>
        <p:spPr>
          <a:xfrm rot="0">
            <a:off x="4860290" y="120332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</a:p>
        </p:txBody>
      </p:sp>
      <p:pic>
        <p:nvPicPr>
          <p:cNvPr id="37" name="Picture " descr="C:/Users/PC-23/AppData/Roaming/PolarisOffice/ETemp/7972_22195504/fImage45291309535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2863215"/>
            <a:ext cx="2117090" cy="1029335"/>
          </a:xfrm>
          <a:prstGeom prst="rect"/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>
            <a:spLocks/>
          </p:cNvSpPr>
          <p:nvPr/>
        </p:nvSpPr>
        <p:spPr>
          <a:xfrm rot="0">
            <a:off x="5796280" y="304355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1619885" y="46869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메뉴 화면2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개인정보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수집 · 이용에 대한 안내 동의서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체크박스형태로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동의할 경우 체크할 수 있다.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취소하기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alert창이 뜨며 확인을 누를 경우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도움말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페이지로 이동한다. 취소를 누를 경우 alert가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누를 경우 alert가 뜬다. 취소를 누르면 alert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닫힌다.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6번의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alert 확인을 누르면 다음 alert가 뜬다. 확인을 누르면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문의하기 화면으로 이동한다.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문의하기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메뉴 화면2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287461314500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987425"/>
            <a:ext cx="6310630" cy="415671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2483485" y="12757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979930" y="33635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2771775" y="422783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" descr="C:/Users/PC-23/AppData/Roaming/PolarisOffice/ETemp/7972_22195504/fImage8624131811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61080" y="1779905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4643755" y="186753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C:/Users/PC-23/AppData/Roaming/PolarisOffice/ETemp/7972_22195504/fImage69421320439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2825" y="2729865"/>
            <a:ext cx="260350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16" name="Rect 0"/>
          <p:cNvSpPr>
            <a:spLocks/>
          </p:cNvSpPr>
          <p:nvPr/>
        </p:nvSpPr>
        <p:spPr>
          <a:xfrm rot="0">
            <a:off x="4225290" y="42418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643120" y="285750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Picture " descr="C:/Users/PC-23/AppData/Roaming/PolarisOffice/ETemp/7972_22195504/fImage65321323354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9375" y="3796030"/>
            <a:ext cx="2595880" cy="864870"/>
          </a:xfrm>
          <a:prstGeom prst="rect"/>
          <a:noFill/>
          <a:ln w="0" cap="flat" cmpd="sng">
            <a:solidFill>
              <a:srgbClr val="C00000">
                <a:alpha val="100000"/>
              </a:srgbClr>
            </a:solidFill>
            <a:prstDash val="solid"/>
          </a:ln>
        </p:spPr>
      </p:pic>
      <p:sp>
        <p:nvSpPr>
          <p:cNvPr id="20" name="Rect 0"/>
          <p:cNvSpPr>
            <a:spLocks/>
          </p:cNvSpPr>
          <p:nvPr/>
        </p:nvSpPr>
        <p:spPr>
          <a:xfrm rot="0">
            <a:off x="7510780" y="386778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 메뉴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문의내역 메뉴를 클릭하면 볼 수 있는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문의종류,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제목, 작성일자, 접수상태 등을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접수상태는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운영자가 답변을 달 때 수정할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문의내역 메뉴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0" name="Picture " descr="C:/Users/PC-23/AppData/Roaming/PolarisOffice/ETemp/7972_22195504/fImage15146132796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" y="987425"/>
            <a:ext cx="6222365" cy="4086860"/>
          </a:xfrm>
          <a:prstGeom prst="rect"/>
          <a:noFill/>
        </p:spPr>
      </p:pic>
      <p:sp>
        <p:nvSpPr>
          <p:cNvPr id="12" name="Rect 0"/>
          <p:cNvSpPr>
            <a:spLocks/>
          </p:cNvSpPr>
          <p:nvPr/>
        </p:nvSpPr>
        <p:spPr>
          <a:xfrm rot="0">
            <a:off x="1619885" y="271589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467360" y="458787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/>
                <a:gridCol w="1038225"/>
                <a:gridCol w="1038225"/>
                <a:gridCol w="1111885"/>
                <a:gridCol w="815340"/>
                <a:gridCol w="118618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임채리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 상세페이지(구인자/구직자)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문의 내역 상세페이지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695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 내역 페이지에서 글을 선택하면 보이는 상세페이지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제목,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 날짜, 내용, 운영자 답변을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문의글 상태가 ‘접수완료’이므로 접수 완료되었다는 글을 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할 수 있다. 답변을 받을 경우 수정된다.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목록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버튼을 누르면 내 문의내역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문의내역 상세페이지 화면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3" name="Picture " descr="C:/Users/PC-23/AppData/Roaming/PolarisOffice/ETemp/7972_22195504/fImage127661332262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755" y="987425"/>
            <a:ext cx="6228715" cy="4086860"/>
          </a:xfrm>
          <a:prstGeom prst="rect"/>
          <a:noFill/>
        </p:spPr>
      </p:pic>
      <p:sp>
        <p:nvSpPr>
          <p:cNvPr id="4" name="Rect 0"/>
          <p:cNvSpPr>
            <a:spLocks/>
          </p:cNvSpPr>
          <p:nvPr/>
        </p:nvSpPr>
        <p:spPr>
          <a:xfrm rot="0">
            <a:off x="899795" y="10407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11505" y="149161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610235" y="3282950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5723890" y="4876165"/>
            <a:ext cx="144780" cy="144780"/>
          </a:xfrm>
          <a:prstGeom prst="ellipse"/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71755" tIns="71755" rIns="71755" bIns="71755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00" b="1">
                <a:solidFill>
                  <a:schemeClr val="dk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33696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615" y="1587500"/>
            <a:ext cx="5357495" cy="354457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현황을 숫자로 먼저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커뮤니티의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추천 내용을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이력서가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없다면 이력서를 간편하게 등록할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해당 태그가 보이며 해당 태그를 클릭시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페이지가 열린다.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마이페이지는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5775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3213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지원현황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이력서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공개여부 선택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680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관심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공고 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및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기업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관심 공고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7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관심 기업</a:t>
                      </a:r>
                      <a:endParaRPr lang="ko-KR" altLang="en-US" sz="7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받은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제안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구직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내역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회원정보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13460" y="2181860"/>
            <a:ext cx="220345" cy="2178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979170" y="307213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979805" y="456374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-129540" y="428688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공고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SR-MC-002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최경수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D1DC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 lvl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주체별 메인 화면 – 공고 목록 top20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 Top20을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대략적인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공고 현황에 대해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카드 화면 밑에 Top20 기업 공고를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9535" y="922020"/>
          <a:ext cx="6118860" cy="410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970"/>
                <a:gridCol w="508635"/>
                <a:gridCol w="508635"/>
                <a:gridCol w="255905"/>
                <a:gridCol w="254635"/>
                <a:gridCol w="508635"/>
                <a:gridCol w="508635"/>
                <a:gridCol w="508635"/>
                <a:gridCol w="508635"/>
                <a:gridCol w="508635"/>
                <a:gridCol w="508635"/>
                <a:gridCol w="508635"/>
                <a:gridCol w="508635"/>
              </a:tblGrid>
              <a:tr h="415290">
                <a:tc>
                  <a:txBody>
                    <a:bodyPr/>
                    <a:lstStyle/>
                    <a:p>
                      <a:pPr marL="0" indent="0" rtl="0" algn="l" eaLnBrk="1" latinLnBrk="1" hangingPunct="1">
                        <a:buFontTx/>
                        <a:buNone/>
                      </a:pPr>
                      <a:r>
                        <a:rPr sz="12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로고</a:t>
                      </a:r>
                      <a:endParaRPr lang="ko-KR" altLang="en-US" sz="12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eaLnBrk="1" latinLnBrk="1" hangingPunct="1">
                        <a:buFontTx/>
                        <a:buNone/>
                      </a:pPr>
                      <a:endParaRPr lang="ko-KR" altLang="en-US" sz="1800" kern="1200" i="0" b="0" strike="noStrike">
                        <a:solidFill>
                          <a:srgbClr val="FFFFFF"/>
                        </a:solidFill>
                        <a:latin typeface="Arial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r>
                        <a:rPr sz="7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구인공고</a:t>
                      </a:r>
                      <a:endParaRPr lang="ko-KR" altLang="en-US" sz="7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스마트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spc="-14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매칭시스템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인재홍보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전문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컨텐츠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취업랩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7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커뮤니티</a:t>
                      </a:r>
                      <a:endParaRPr lang="ko-KR" altLang="en-US" sz="700" kern="1200" i="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r>
                        <a:rPr sz="7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부가기능</a:t>
                      </a:r>
                      <a:endParaRPr lang="ko-KR" altLang="en-US" sz="7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r>
                        <a:rPr sz="700" kern="1200" i="0" b="1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고개센터</a:t>
                      </a:r>
                      <a:endParaRPr lang="ko-KR" altLang="en-US" sz="700" kern="1200" i="0" b="1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eaLnBrk="1" latinLnBrk="1" hangingPunct="1">
                        <a:buFontTx/>
                        <a:buNone/>
                      </a:pPr>
                      <a:endParaRPr lang="ko-KR" altLang="en-US" sz="1800" kern="1200" i="0" b="0" strike="noStrike">
                        <a:solidFill>
                          <a:srgbClr val="FFFFFF"/>
                        </a:solidFill>
                        <a:latin typeface="Arial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l" eaLnBrk="1" latinLnBrk="1" hangingPunct="1">
                        <a:buFontTx/>
                        <a:buNone/>
                      </a:pPr>
                      <a:r>
                        <a:rPr sz="1200" kern="1200" i="0" b="0" strike="noStrike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마이</a:t>
                      </a:r>
                      <a:endParaRPr lang="ko-KR" altLang="en-US" sz="1200" kern="1200" i="0" b="0" strike="noStrike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C5C5C5">
                        <a:alpha val="88705"/>
                      </a:srgbClr>
                    </a:solidFill>
                  </a:tcPr>
                </a:tc>
              </a:tr>
              <a:tr h="13779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3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찜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목록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49847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알림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현황</a:t>
                      </a: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93807"/>
                      </a:srgb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2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35750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목록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top20</a:t>
                      </a:r>
                      <a:endParaRPr lang="ko-KR" altLang="en-US" sz="9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>
                        <a:alpha val="6868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106680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1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기업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사진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공고명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직무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기간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연봉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주소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기타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7622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2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기업</a:t>
                      </a:r>
                      <a:r>
                        <a:rPr sz="12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 사진</a:t>
                      </a: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rowSpan="3"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gridSpan="3"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공고명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직무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기간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연봉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주소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YiSunShin Dotum M" charset="0"/>
                          <a:ea typeface="YiSunShin Dotum M" charset="0"/>
                        </a:rPr>
                        <a:t>기타</a:t>
                      </a:r>
                      <a:endParaRPr lang="ko-KR" altLang="en-US" sz="8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endParaRPr lang="ko-KR" altLang="en-US" sz="1200" kern="1200" i="0" b="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dk1">
                        <a:tint val="4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 0"/>
          <p:cNvSpPr>
            <a:spLocks/>
          </p:cNvSpPr>
          <p:nvPr/>
        </p:nvSpPr>
        <p:spPr>
          <a:xfrm rot="0">
            <a:off x="539750" y="2705100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123440" y="3147695"/>
            <a:ext cx="144780" cy="1447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17575"/>
            <a:ext cx="6280785" cy="4243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42446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615" y="1587500"/>
            <a:ext cx="5357495" cy="354457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마이페이지(구직자)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간단히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요약된 우리 기업 현황을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기업의 현재 진행 중인 채용 과정을 간략히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확인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기업에 어울리는 홍보글을 카드형식으로 추천해준다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등록을 클릭하여 간편하게 등록할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전문가라면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해당 태그가 보이며 해당 태그를 클릭시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페이지가 열린다.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마이페이지는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449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5118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우리기업</a:t>
                      </a:r>
                      <a:r>
                        <a:rPr sz="9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현황</a:t>
                      </a: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채용과정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현황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홍보글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확인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등록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권한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회원정보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수정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900" kern="1200" i="0" b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13460" y="2181860"/>
            <a:ext cx="220345" cy="217805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979170" y="307213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979805" y="360870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980440" y="440309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-104140" y="464947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" descr="C:/Users/PC-23/AppData/Roaming/PolarisOffice/ETemp/5660_11520840/fImage619371252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3615" y="1587500"/>
            <a:ext cx="5357495" cy="3544570"/>
          </a:xfrm>
          <a:prstGeom prst="rect"/>
          <a:noFill/>
        </p:spPr>
      </p:pic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2022.01.23</a:t>
                      </a:r>
                      <a:endParaRPr lang="ko-KR" altLang="en-US" sz="800" kern="1200" i="0" b="1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허근주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마이페이지(전문가)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환전가능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금액 확인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신청중인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컨텐츠와 등록완료한 컨텐츠를 카드형식으로 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할 수 있다.(컨텐츠 클릭시 해당 컨텐츠 상세보기로 이동)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회원로부터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온 쪽지, 구매자 명단, 상품별 이용후기, 상품별 찜 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갯수를</a:t>
                      </a:r>
                      <a:r>
                        <a:rPr sz="600" kern="1200" i="0" b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카드형식으로 확인 할 수 있다.</a:t>
                      </a: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알림을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통해 상품의 판매됨을 알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마이페이지는 왼쪽 UI와 같이 확인할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10" name="Table 3"/>
          <p:cNvGraphicFramePr>
            <a:graphicFrameLocks noGrp="1"/>
          </p:cNvGraphicFramePr>
          <p:nvPr/>
        </p:nvGraphicFramePr>
        <p:xfrm>
          <a:off x="0" y="1266825"/>
          <a:ext cx="6299201" cy="3060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  <a:gridCol w="787400"/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로고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채용정보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공채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인재홍보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취업랩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커뮤니티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유료상품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sz="900" kern="1200" i="0" b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…</a:t>
                      </a:r>
                      <a:endParaRPr lang="ko-KR" altLang="en-US" sz="900" kern="1200" i="0" b="1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/>
        </p:nvGraphicFramePr>
        <p:xfrm>
          <a:off x="0" y="1595120"/>
          <a:ext cx="971551" cy="3449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50"/>
              </a:tblGrid>
              <a:tr h="55118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marL="171450" indent="-171450" algn="l" defTabSz="914400" eaLnBrk="1" latinLnBrk="1" hangingPunct="1">
                        <a:buFontTx/>
                        <a:buNone/>
                      </a:pPr>
                      <a:endParaRPr lang="ko-KR" altLang="en-US" sz="11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</a:pPr>
                      <a:endParaRPr lang="ko-KR" altLang="en-US" sz="900" kern="1200" i="0" b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 0"/>
          <p:cNvSpPr>
            <a:spLocks/>
          </p:cNvSpPr>
          <p:nvPr/>
        </p:nvSpPr>
        <p:spPr>
          <a:xfrm rot="0">
            <a:off x="1013460" y="2187575"/>
            <a:ext cx="175260" cy="21209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979170" y="307213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979805" y="3608705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5607685" y="1640840"/>
            <a:ext cx="203200" cy="180340"/>
          </a:xfrm>
          <a:prstGeom prst="flowChartConnector"/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effectLst>
                  <a:outerShdw sx="100000" sy="100000" blurRad="38100" dist="19050" dir="2700000" rotWithShape="0" algn="tl">
                    <a:schemeClr val="dk1">
                      <a:alpha val="40000"/>
                    </a:scheme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</a:t>
                      </a:r>
                      <a:r>
                        <a:rPr lang="ko-KR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템</a:t>
                      </a:r>
                      <a:r>
                        <a:rPr lang="ko-KR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 페이지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메인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시스템을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관리하는 페이지로 이동한다.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운영자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페이지 메인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기존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회원 화면과 동일하고 거기에 시스템 관리 분류가 추가되어 각종 시스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템을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관리할 수 있는 페이지로 갈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7" name="그림 21" descr="C:/Users/PC-23/AppData/Roaming/PolarisOffice/ETemp/7184_8049768/fImage2765701131482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35" y="937895"/>
            <a:ext cx="6303645" cy="4206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관리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관리목록을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왼쪽에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운영자가 관리할 수 있는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2" descr="C:/Users/PC-23/AppData/Roaming/PolarisOffice/ETemp/7184_8049768/fImage9009011325436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" y="937895"/>
            <a:ext cx="6309360" cy="4206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구직자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3" descr="C:/Users/PC-23/AppData/Roaming/PolarisOffice/ETemp/7184_8049768/fImage1087711133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58215"/>
            <a:ext cx="6300470" cy="4185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차단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4" descr="C:/Users/PC-23/AppData/Roaming/PolarisOffice/ETemp/7184_8049768/fImage1086631134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58215"/>
            <a:ext cx="6298565" cy="4185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리뷰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리뷰 작성 목록을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재직,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퇴사자들이 쓴 리뷰목록을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5" descr="C:/Users/PC-23/AppData/Roaming/PolarisOffice/ETemp/7184_8049768/fImage1138801135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992505"/>
            <a:ext cx="6300470" cy="415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블랙리스트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6" descr="C:/Users/PC-23/AppData/Roaming/PolarisOffice/ETemp/7184_8049768/fImage1080491136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0" y="992505"/>
            <a:ext cx="6308725" cy="415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7" descr="C:/Users/PC-23/AppData/Roaming/PolarisOffice/ETemp/7184_8049768/fImage1084981137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78535"/>
            <a:ext cx="6309995" cy="4165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구인자 신청목록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총괄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구인자 신청목록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총괄구인자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총괄구인자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8" descr="C:/Users/PC-23/AppData/Roaming/PolarisOffice/ETemp/7184_8049768/fImage1083291138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958215"/>
            <a:ext cx="6280785" cy="41859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1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4585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공고게시판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2023.01.22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양서연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메인화면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rtl="0" algn="l" defTabSz="914400" eaLnBrk="1" latinLnBrk="1" hangingPunct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공고</a:t>
                      </a:r>
                      <a:r>
                        <a:rPr sz="1100" kern="1200" i="0" b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전체 조회 페이지</a:t>
                      </a:r>
                      <a:endParaRPr lang="ko-KR" altLang="en-US" sz="11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303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11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11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채용정보를 조회할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지역,직종,경력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필터조건을 설정할 수 있다.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키워드를 입력한다.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버튼을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필터조건과 검색 키워드에 따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른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게시물을 보여준다.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카드를</a:t>
                      </a:r>
                      <a:r>
                        <a:rPr sz="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누르면 공고 상세페이지로 이동한다.</a:t>
                      </a:r>
                      <a:endParaRPr lang="ko-KR" altLang="en-US" sz="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11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11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채용정보를 조회할 수 있으며 정렬기능, 검색기능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을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제공한다.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6" name="Picture " descr="C:/Users/PC-23/AppData/Roaming/PolarisOffice/ETemp/5660_11520840/fImage57116139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05865"/>
            <a:ext cx="6300470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인증 관리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인증 관리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인증 대기 목록을 보여준다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회사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정보의 인증 및 재인증을 관리하는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29" descr="C:/Users/PC-23/AppData/Roaming/PolarisOffice/ETemp/7184_8049768/fImage943021139742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72185"/>
            <a:ext cx="6305550" cy="4171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계정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계정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0" descr="C:/Users/PC-23/AppData/Roaming/PolarisOffice/ETemp/7184_8049768/fImage108350114087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2540" y="972185"/>
            <a:ext cx="6305550" cy="4171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 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신청 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 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 목록을 클릭화면 회원목록이 보여진다.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1" descr="C:/Users/PC-23/AppData/Roaming/PolarisOffice/ETemp/7184_8049768/fImage1081151141971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1005840"/>
            <a:ext cx="6308090" cy="4138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신청목록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신청목록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클래스 신청목록을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신청한 컨설팅, 클래스 목록을 보여주는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2" descr="C:/Users/PC-23/AppData/Roaming/PolarisOffice/ETemp/7184_8049768/fImage967851142989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012825"/>
            <a:ext cx="6309995" cy="4131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철회목록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클래스 철회목록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컨설팅,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클래스 철회목록을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전문가가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승인되었던 것들을 철회 신청한 목록을 보여주는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sp>
        <p:nvSpPr>
          <p:cNvPr id="18" name="Rect 0"/>
          <p:cNvSpPr>
            <a:spLocks/>
          </p:cNvSpPr>
          <p:nvPr/>
        </p:nvSpPr>
        <p:spPr>
          <a:xfrm rot="0">
            <a:off x="1331595" y="1491615"/>
            <a:ext cx="216535" cy="216535"/>
          </a:xfrm>
          <a:prstGeom prst="ellipse"/>
          <a:solidFill>
            <a:srgbClr val="4F81BD"/>
          </a:solidFill>
          <a:ln w="0" cap="flat" cmpd="sng">
            <a:solidFill>
              <a:srgbClr val="223B5A">
                <a:alpha val="100000"/>
              </a:srgbClr>
            </a:solidFill>
            <a:prstDash val="solid"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19" name="그림 33" descr="C:/Users/PC-23/AppData/Roaming/PolarisOffice/ETemp/7184_8049768/fImage964591143544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972185"/>
            <a:ext cx="6311900" cy="4171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운영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계좌 현황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시스템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계좌 현황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4" name="그림 34" descr="C:/Users/PC-23/AppData/Roaming/PolarisOffice/ETemp/7184_8049768/fImage9193611441726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985520"/>
            <a:ext cx="6304915" cy="41586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자소서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작성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자소서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작성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자소서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보관함에 재가 쓴 자소서를 볼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내가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썼던 자소서를 편집, 삭제할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새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자소서를 작성할 수 있는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내용을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다 쓰고 나면 저장할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자소서를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작성하고 보관함까지 볼 수 있는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7" name="Picture " descr="C:/Users/PC-23/AppData/Roaming/PolarisOffice/ETemp/6660_21553064/fImage453482022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032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검사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맞춤법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검사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맞춤법을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검사할 단어나 문장을 적는 폼이다.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검사하기를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누르면 맞춤법 검사를 해준다.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맞춤법을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자동으로 검사해주는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8" name="Picture " descr="C:/Users/PC-23/AppData/Roaming/PolarisOffice/ETemp/6660_21553064/fImage26033202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글자수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세기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글자수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세기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입력폼에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글을 작성 할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입력폼에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글이 적히면 비동기식으로 글자수 세기를 세어준다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글자수을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자동으로 세어주는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9" name="Picture " descr="C:/Users/PC-23/AppData/Roaming/PolarisOffice/ETemp/6660_21553064/fImage226532028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6" cy="9182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/>
                <a:gridCol w="1050290"/>
                <a:gridCol w="1050290"/>
                <a:gridCol w="1125220"/>
                <a:gridCol w="824865"/>
                <a:gridCol w="1200150"/>
              </a:tblGrid>
              <a:tr h="306070"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Page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Title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부가기능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defTabSz="914400" eaLnBrk="1" latinLnBrk="1" hangingPunct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Date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kern="1200" i="0" b="1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Author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박형준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Screen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Path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학점계산기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Description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학점</a:t>
                      </a:r>
                      <a:r>
                        <a:rPr sz="800" kern="1200" i="0" b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계산 화면</a:t>
                      </a:r>
                      <a:endParaRPr lang="ko-KR" altLang="en-US" sz="800" kern="1200" i="0" b="1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/>
                <a:gridCol w="2304415"/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Detail</a:t>
                      </a:r>
                      <a:r>
                        <a:rPr sz="800" kern="1200" i="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Description</a:t>
                      </a:r>
                      <a:endParaRPr lang="ko-KR" altLang="en-US" sz="800" kern="1200" i="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과목명,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학점, 성적 등을 적을 수 있다.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1번에서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적은 학점을 계산하기 버튼을 눌러 계산한다.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계산된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학점을 보여준다.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화면</a:t>
                      </a:r>
                      <a:r>
                        <a:rPr sz="8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설명</a:t>
                      </a:r>
                      <a:endParaRPr lang="ko-KR" altLang="en-US" sz="8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학점을</a:t>
                      </a:r>
                      <a:r>
                        <a:rPr sz="600" kern="1200" i="0" b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계산해 주는 화면이다.</a:t>
                      </a:r>
                      <a:endParaRPr lang="ko-KR" altLang="en-US" sz="600" kern="1200" i="0" b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</a:tbl>
          </a:graphicData>
        </a:graphic>
      </p:graphicFrame>
      <p:pic>
        <p:nvPicPr>
          <p:cNvPr id="11" name="Picture " descr="C:/Users/PC-23/AppData/Roaming/PolarisOffice/ETemp/6660_21553064/fImage2728320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987425"/>
            <a:ext cx="6301105" cy="415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100</Pages>
  <Paragraphs>149</Paragraphs>
  <Words>385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PC-02</dc:creator>
  <cp:lastModifiedBy>facio313</cp:lastModifiedBy>
  <dc:title>PowerPoint 프레젠테이션</dc:title>
  <cp:version>9.104.137.47964</cp:version>
  <dcterms:modified xsi:type="dcterms:W3CDTF">2023-01-21T11:46:55Z</dcterms:modified>
</cp:coreProperties>
</file>